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4"/>
  </p:notesMasterIdLst>
  <p:sldIdLst>
    <p:sldId id="259" r:id="rId5"/>
    <p:sldId id="257" r:id="rId6"/>
    <p:sldId id="315" r:id="rId7"/>
    <p:sldId id="316" r:id="rId8"/>
    <p:sldId id="311" r:id="rId9"/>
    <p:sldId id="312" r:id="rId10"/>
    <p:sldId id="313" r:id="rId11"/>
    <p:sldId id="262" r:id="rId12"/>
    <p:sldId id="31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406" autoAdjust="0"/>
    <p:restoredTop sz="86410" autoAdjust="0"/>
  </p:normalViewPr>
  <p:slideViewPr>
    <p:cSldViewPr snapToGrid="0">
      <p:cViewPr varScale="1">
        <p:scale>
          <a:sx n="30" d="100"/>
          <a:sy n="30" d="100"/>
        </p:scale>
        <p:origin x="78" y="1410"/>
      </p:cViewPr>
      <p:guideLst/>
    </p:cSldViewPr>
  </p:slideViewPr>
  <p:outlineViewPr>
    <p:cViewPr>
      <p:scale>
        <a:sx n="33" d="100"/>
        <a:sy n="33" d="100"/>
      </p:scale>
      <p:origin x="0" y="-128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25/07/2020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57794&amp;picture=praying-hands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ilhouette-photography-of-person-praying-religion-faith-man-wallpaper-zbksu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pitemnein-epitomic.blogspot.com/2015/09/7-ways-to-pray-for-vulnerable.html" TargetMode="External"/><Relationship Id="rId7" Type="http://schemas.openxmlformats.org/officeDocument/2006/relationships/hyperlink" Target="https://www.choosehelp.com/topics/christian-recovery-prayers/first-step-prayers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jpeg"/><Relationship Id="rId5" Type="http://schemas.openxmlformats.org/officeDocument/2006/relationships/hyperlink" Target="http://www.jasonvalendy.net/blog/2013/10/14/does-folding-hand-discourage-prayer" TargetMode="Externa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ute-pictures.blogspot.com/2013/02/baby-kids-similing-playing-with-pets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56590&amp;picture=praying-man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13 Prayer is a must</a:t>
            </a:r>
            <a:br>
              <a:rPr lang="en-GB" sz="2000" cap="none" dirty="0"/>
            </a:br>
            <a:r>
              <a:rPr lang="en-GB" sz="2000" cap="none" dirty="0"/>
              <a:t>5:13-20</a:t>
            </a:r>
            <a:endParaRPr lang="en-GB" sz="4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20" y="6172201"/>
            <a:ext cx="12191980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8E997-BF00-40C1-8956-5817D8C11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Faith in 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113A5-13DF-47AB-8896-BDA2E6B3E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God uses James</a:t>
            </a:r>
            <a:r>
              <a:rPr lang="en-GB" baseline="0" dirty="0"/>
              <a:t> </a:t>
            </a:r>
            <a:r>
              <a:rPr lang="en-GB" dirty="0"/>
              <a:t>to bring calm to the pressurised</a:t>
            </a:r>
          </a:p>
          <a:p>
            <a:pPr marR="0" lvl="1" rtl="0"/>
            <a:r>
              <a:rPr lang="en-GB" dirty="0"/>
              <a:t>A listening ear into a noisy shouting match</a:t>
            </a:r>
          </a:p>
          <a:p>
            <a:pPr marR="0" lvl="1" rtl="0"/>
            <a:r>
              <a:rPr lang="en-GB" dirty="0"/>
              <a:t>A demonstration of equality when favouritism is seen</a:t>
            </a:r>
          </a:p>
          <a:p>
            <a:pPr marR="0" lvl="1" rtl="0"/>
            <a:r>
              <a:rPr lang="en-GB" dirty="0"/>
              <a:t>A call to consistency when words and deeds don’t agree</a:t>
            </a:r>
          </a:p>
          <a:p>
            <a:pPr marR="0" lvl="1" rtl="0"/>
            <a:r>
              <a:rPr lang="en-GB" dirty="0"/>
              <a:t>A taming of the tongue when hurtful words are used</a:t>
            </a:r>
          </a:p>
          <a:p>
            <a:pPr marR="0" lvl="1" rtl="0"/>
            <a:r>
              <a:rPr lang="en-GB" dirty="0"/>
              <a:t>A wisdom beyond our own when we run out</a:t>
            </a:r>
          </a:p>
          <a:p>
            <a:pPr marR="0" lvl="1" rtl="0"/>
            <a:r>
              <a:rPr lang="en-GB" dirty="0"/>
              <a:t>A sense of peace and humility to calm anger and frustration</a:t>
            </a:r>
          </a:p>
          <a:p>
            <a:pPr lvl="2"/>
            <a:r>
              <a:rPr lang="en-GB" dirty="0"/>
              <a:t>Where serving is a way of life and not just an action to get what we want</a:t>
            </a:r>
          </a:p>
        </p:txBody>
      </p:sp>
    </p:spTree>
    <p:extLst>
      <p:ext uri="{BB962C8B-B14F-4D97-AF65-F5344CB8AC3E}">
        <p14:creationId xmlns:p14="http://schemas.microsoft.com/office/powerpoint/2010/main" val="156142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8E997-BF00-40C1-8956-5817D8C11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Faith in 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113A5-13DF-47AB-8896-BDA2E6B3E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" y="1456267"/>
            <a:ext cx="11669486" cy="5165759"/>
          </a:xfrm>
        </p:spPr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God using James</a:t>
            </a:r>
            <a:r>
              <a:rPr lang="en-GB" baseline="0" dirty="0"/>
              <a:t> </a:t>
            </a:r>
            <a:r>
              <a:rPr lang="en-GB" dirty="0"/>
              <a:t>to show the way to endure the pressure cooker and come out transformed by the experience</a:t>
            </a:r>
          </a:p>
          <a:p>
            <a:pPr marR="0" lvl="1" rtl="0"/>
            <a:r>
              <a:rPr lang="en-GB" dirty="0"/>
              <a:t>1:2-11 Your attitude is key</a:t>
            </a:r>
          </a:p>
          <a:p>
            <a:pPr marR="0" lvl="1" rtl="0"/>
            <a:r>
              <a:rPr lang="en-GB" dirty="0"/>
              <a:t>1:12-19a Your mind is the real battleground</a:t>
            </a:r>
          </a:p>
          <a:p>
            <a:pPr marR="0" lvl="1" rtl="0"/>
            <a:r>
              <a:rPr lang="en-GB" dirty="0"/>
              <a:t>1:19b-25 Words change everything</a:t>
            </a:r>
          </a:p>
          <a:p>
            <a:pPr marR="0" lvl="1" rtl="0"/>
            <a:r>
              <a:rPr lang="en-GB" dirty="0"/>
              <a:t>1:26-27 Your religion doesn’t always help</a:t>
            </a:r>
          </a:p>
          <a:p>
            <a:pPr marR="0" lvl="1" rtl="0"/>
            <a:r>
              <a:rPr lang="en-GB" dirty="0"/>
              <a:t>2:1-7 Your impartiality brings life</a:t>
            </a:r>
          </a:p>
          <a:p>
            <a:pPr marR="0" lvl="1" rtl="0"/>
            <a:r>
              <a:rPr lang="en-GB" dirty="0"/>
              <a:t>2:8-13 Devotion done right exudes mercy</a:t>
            </a:r>
          </a:p>
        </p:txBody>
      </p:sp>
    </p:spTree>
    <p:extLst>
      <p:ext uri="{BB962C8B-B14F-4D97-AF65-F5344CB8AC3E}">
        <p14:creationId xmlns:p14="http://schemas.microsoft.com/office/powerpoint/2010/main" val="161838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8E997-BF00-40C1-8956-5817D8C11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Faith in the Pressure Cooker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113A5-13DF-47AB-8896-BDA2E6B3E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" y="1456267"/>
            <a:ext cx="11669486" cy="5401733"/>
          </a:xfrm>
        </p:spPr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God using James</a:t>
            </a:r>
            <a:r>
              <a:rPr lang="en-GB" baseline="0" dirty="0"/>
              <a:t> </a:t>
            </a:r>
            <a:r>
              <a:rPr lang="en-GB" dirty="0"/>
              <a:t>to show the way to endure the pressure cooker and come out transformed by the experience</a:t>
            </a:r>
          </a:p>
          <a:p>
            <a:pPr marR="0" lvl="1" rtl="0"/>
            <a:r>
              <a:rPr lang="en-GB" dirty="0"/>
              <a:t>2:14-26 Challenges produce great faith</a:t>
            </a:r>
          </a:p>
          <a:p>
            <a:pPr marR="0" lvl="1" rtl="0"/>
            <a:r>
              <a:rPr lang="en-GB" dirty="0"/>
              <a:t>3:1-12 Your tongue is your enemy</a:t>
            </a:r>
          </a:p>
          <a:p>
            <a:pPr marR="0" lvl="1" rtl="0"/>
            <a:r>
              <a:rPr lang="en-GB" dirty="0"/>
              <a:t>3:13-18 Your source of wisdom matters</a:t>
            </a:r>
          </a:p>
          <a:p>
            <a:pPr marR="0" lvl="1" rtl="0"/>
            <a:r>
              <a:rPr lang="en-GB" dirty="0"/>
              <a:t>4:1-10 God’s wisdom is counter-intuitive</a:t>
            </a:r>
          </a:p>
          <a:p>
            <a:pPr marR="0" lvl="1" rtl="0"/>
            <a:r>
              <a:rPr lang="en-GB" dirty="0"/>
              <a:t>4:11-5:6 It’s the small things that matter</a:t>
            </a:r>
          </a:p>
          <a:p>
            <a:pPr marR="0" lvl="1" rtl="0"/>
            <a:r>
              <a:rPr lang="en-GB" dirty="0"/>
              <a:t>5:7-12 Patience is a virtue</a:t>
            </a:r>
          </a:p>
          <a:p>
            <a:pPr marR="0" lvl="0" rtl="0"/>
            <a:r>
              <a:rPr lang="en-GB" dirty="0"/>
              <a:t>He finishes with</a:t>
            </a:r>
          </a:p>
          <a:p>
            <a:pPr marR="0" lvl="1" rtl="0"/>
            <a:r>
              <a:rPr lang="en-GB" dirty="0"/>
              <a:t>5:13-20 Prayer is a must</a:t>
            </a:r>
          </a:p>
        </p:txBody>
      </p:sp>
    </p:spTree>
    <p:extLst>
      <p:ext uri="{BB962C8B-B14F-4D97-AF65-F5344CB8AC3E}">
        <p14:creationId xmlns:p14="http://schemas.microsoft.com/office/powerpoint/2010/main" val="205913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53D4-7CB3-4EA0-8E49-B3BF0438C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gift of prayer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FA002-1C99-4C3B-B57D-01DA3D680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God gives us a way to communicate with Him in such a way that we restore our souls, re-align our wills to His and express our discomfort at His sovereign acts</a:t>
            </a:r>
          </a:p>
          <a:p>
            <a:pPr marR="0" lvl="1" rtl="0"/>
            <a:r>
              <a:rPr lang="en-GB" dirty="0"/>
              <a:t>It’s a tool to help us see the sovereignty of God at work</a:t>
            </a:r>
          </a:p>
          <a:p>
            <a:pPr marR="0" lvl="0" rtl="0"/>
            <a:r>
              <a:rPr lang="en-GB" dirty="0"/>
              <a:t>To James prayer without the backdrop of the sovereignty of God is not real prayer</a:t>
            </a:r>
          </a:p>
        </p:txBody>
      </p:sp>
      <p:pic>
        <p:nvPicPr>
          <p:cNvPr id="5" name="Picture 4" descr="A close up of a persons face&#10;&#10;Description automatically generated">
            <a:extLst>
              <a:ext uri="{FF2B5EF4-FFF2-40B4-BE49-F238E27FC236}">
                <a16:creationId xmlns:a16="http://schemas.microsoft.com/office/drawing/2014/main" id="{BCD9E065-4700-44AE-968B-2E0C78EF4A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444" r="24727"/>
          <a:stretch/>
        </p:blipFill>
        <p:spPr>
          <a:xfrm>
            <a:off x="5152607" y="0"/>
            <a:ext cx="1030479" cy="145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7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FC150-9B19-4003-B814-416C46041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Prayer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2F2E9-7E7C-4FF0-98E2-54D8F5236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Is the humility to accept where you are</a:t>
            </a:r>
          </a:p>
          <a:p>
            <a:pPr marR="0" lvl="1" rtl="0"/>
            <a:r>
              <a:rPr lang="en-GB" dirty="0"/>
              <a:t>and seek His will and His peace here and now</a:t>
            </a:r>
          </a:p>
          <a:p>
            <a:pPr marR="0" lvl="0" rtl="0"/>
            <a:r>
              <a:rPr lang="en-GB" dirty="0"/>
              <a:t>Is you calling for acceptance and understanding and help and strength</a:t>
            </a:r>
          </a:p>
          <a:p>
            <a:pPr marR="0" lvl="1" rtl="0"/>
            <a:r>
              <a:rPr lang="en-GB" dirty="0"/>
              <a:t> because you do not have the solution</a:t>
            </a:r>
          </a:p>
          <a:p>
            <a:pPr marR="0" lvl="0" rtl="0"/>
            <a:r>
              <a:rPr lang="en-GB" dirty="0"/>
              <a:t>When praying for others</a:t>
            </a:r>
          </a:p>
          <a:p>
            <a:pPr marR="0" lvl="1" rtl="0"/>
            <a:r>
              <a:rPr lang="en-GB" dirty="0"/>
              <a:t>It’s an offer to God to be His voice, His hands, His arms and His presence in that situation</a:t>
            </a:r>
          </a:p>
        </p:txBody>
      </p:sp>
      <p:pic>
        <p:nvPicPr>
          <p:cNvPr id="5" name="Picture 4" descr="A flock of birds flying in the sky at sunset&#10;&#10;Description automatically generated">
            <a:extLst>
              <a:ext uri="{FF2B5EF4-FFF2-40B4-BE49-F238E27FC236}">
                <a16:creationId xmlns:a16="http://schemas.microsoft.com/office/drawing/2014/main" id="{1EB1A944-23DA-4C99-AC6C-8247B5658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67770" y="0"/>
            <a:ext cx="2183201" cy="145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7391-6694-4FAB-AECF-5194D1D35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Pray!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938AA-3258-49B4-9FB3-31FB997B4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On all occasions!</a:t>
            </a:r>
          </a:p>
          <a:p>
            <a:pPr marR="0" lvl="1" rtl="0"/>
            <a:r>
              <a:rPr lang="en-GB" dirty="0"/>
              <a:t>In trouble</a:t>
            </a:r>
          </a:p>
          <a:p>
            <a:pPr marR="0" lvl="2" rtl="0"/>
            <a:r>
              <a:rPr lang="en-GB" dirty="0"/>
              <a:t>Pray</a:t>
            </a:r>
          </a:p>
          <a:p>
            <a:pPr marR="0" lvl="1" rtl="0"/>
            <a:r>
              <a:rPr lang="en-GB" dirty="0"/>
              <a:t>In joy</a:t>
            </a:r>
          </a:p>
          <a:p>
            <a:pPr marR="0" lvl="2" rtl="0"/>
            <a:r>
              <a:rPr lang="en-GB" dirty="0"/>
              <a:t>Praise</a:t>
            </a:r>
          </a:p>
          <a:p>
            <a:pPr marR="0" lvl="1" rtl="0"/>
            <a:r>
              <a:rPr lang="en-GB" dirty="0"/>
              <a:t>In sickness (= ‘weariness’)</a:t>
            </a:r>
          </a:p>
          <a:p>
            <a:pPr marR="0" lvl="2" rtl="0"/>
            <a:r>
              <a:rPr lang="en-GB" dirty="0"/>
              <a:t>Ask elders to come, to pray and anoint with oil</a:t>
            </a:r>
          </a:p>
          <a:p>
            <a:pPr marR="0" lvl="0" rtl="0"/>
            <a:r>
              <a:rPr lang="en-GB" dirty="0"/>
              <a:t>In this section James covers prayers of adoration, confession, thanksgiving and supplication</a:t>
            </a:r>
          </a:p>
        </p:txBody>
      </p:sp>
      <p:pic>
        <p:nvPicPr>
          <p:cNvPr id="5" name="Picture 4" descr="A silhouette of a person&#10;&#10;Description automatically generated">
            <a:extLst>
              <a:ext uri="{FF2B5EF4-FFF2-40B4-BE49-F238E27FC236}">
                <a16:creationId xmlns:a16="http://schemas.microsoft.com/office/drawing/2014/main" id="{F7C2E74D-6601-42A5-8536-A6E30EB6C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58162" y="768989"/>
            <a:ext cx="4360209" cy="3270157"/>
          </a:xfrm>
          <a:prstGeom prst="rect">
            <a:avLst/>
          </a:prstGeom>
        </p:spPr>
      </p:pic>
      <p:pic>
        <p:nvPicPr>
          <p:cNvPr id="11" name="Picture 10" descr="A picture containing person, little, young, child&#10;&#10;Description automatically generated">
            <a:extLst>
              <a:ext uri="{FF2B5EF4-FFF2-40B4-BE49-F238E27FC236}">
                <a16:creationId xmlns:a16="http://schemas.microsoft.com/office/drawing/2014/main" id="{89D09563-FBE1-47CB-B3E6-4F5624CDC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525329" y="768989"/>
            <a:ext cx="4393042" cy="3294781"/>
          </a:xfrm>
          <a:prstGeom prst="rect">
            <a:avLst/>
          </a:prstGeom>
        </p:spPr>
      </p:pic>
      <p:pic>
        <p:nvPicPr>
          <p:cNvPr id="8" name="Picture 7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21787BCD-A878-4A62-966D-9C44D7C6D6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525329" y="768989"/>
            <a:ext cx="4360209" cy="331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5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EF65-77ED-498D-BD33-BFC6B00E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Prayers of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55EE1-9B9A-44F9-A296-D69079FE3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Are the prayers that come out of your trust in Christ</a:t>
            </a:r>
          </a:p>
          <a:p>
            <a:pPr marR="0" lvl="0" rtl="0"/>
            <a:r>
              <a:rPr lang="en-GB" dirty="0"/>
              <a:t>Prayers in the name of Jesus is saying ’this is what Jesus would pray if He were speaking’</a:t>
            </a:r>
          </a:p>
          <a:p>
            <a:pPr marR="0" lvl="0" rtl="0"/>
            <a:r>
              <a:rPr lang="en-GB" dirty="0"/>
              <a:t>One prayer is enough!</a:t>
            </a:r>
          </a:p>
          <a:p>
            <a:pPr marR="0" lvl="1" rtl="0"/>
            <a:r>
              <a:rPr lang="en-GB" dirty="0"/>
              <a:t>It’s the kind of prayer Job had when he lost it all</a:t>
            </a:r>
          </a:p>
        </p:txBody>
      </p:sp>
      <p:pic>
        <p:nvPicPr>
          <p:cNvPr id="5" name="Picture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65C12AF4-3C0B-4070-B77C-722D149D3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704441" y="0"/>
            <a:ext cx="2251529" cy="14592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AA8C3B-9783-4E45-9BC5-617DF0C8C9C6}"/>
              </a:ext>
            </a:extLst>
          </p:cNvPr>
          <p:cNvSpPr txBox="1"/>
          <p:nvPr/>
        </p:nvSpPr>
        <p:spPr>
          <a:xfrm>
            <a:off x="2504214" y="13354141"/>
            <a:ext cx="63341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s://cute-pictures.blogspot.com/2013/02/baby-kids-similing-playing-with-pets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4" tooltip="https://creativecommons.org/licenses/by/3.0/"/>
              </a:rPr>
              <a:t>CC BY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344450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4A974-2A0C-4FA7-993F-2AF8CA51D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25127-F2A5-4985-B81E-DBF019FAF9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Before you pray this week – think </a:t>
            </a:r>
          </a:p>
          <a:p>
            <a:pPr marR="0" lvl="1" rtl="0"/>
            <a:r>
              <a:rPr lang="en-GB" dirty="0"/>
              <a:t>“God is sovereign, He knows what He’s doing”</a:t>
            </a:r>
          </a:p>
          <a:p>
            <a:pPr marR="0" lvl="1" rtl="0"/>
            <a:r>
              <a:rPr lang="en-GB" dirty="0"/>
              <a:t>“God knows already, you don’t need to explain”</a:t>
            </a:r>
          </a:p>
          <a:p>
            <a:r>
              <a:rPr lang="en-GB" dirty="0"/>
              <a:t>Then pray</a:t>
            </a:r>
          </a:p>
        </p:txBody>
      </p:sp>
      <p:pic>
        <p:nvPicPr>
          <p:cNvPr id="4" name="Picture 3" descr="A person sitting on a bench&#10;&#10;Description automatically generated">
            <a:extLst>
              <a:ext uri="{FF2B5EF4-FFF2-40B4-BE49-F238E27FC236}">
                <a16:creationId xmlns:a16="http://schemas.microsoft.com/office/drawing/2014/main" id="{11F7B3E2-C54D-4C96-B596-899DC04A7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769037" y="0"/>
            <a:ext cx="2925677" cy="195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1" ma:contentTypeDescription="Create a new document." ma:contentTypeScope="" ma:versionID="b79287c30e63b5c38d4ca27f0b177624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71326fb25ce99b7cfe2ef19b04ac1e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77E1F6-EE83-4C73-B02F-41E14BA3892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017a7a6c-9d6d-4da9-96c6-a7ac3f4dbe24"/>
    <ds:schemaRef ds:uri="http://schemas.openxmlformats.org/package/2006/metadata/core-properties"/>
    <ds:schemaRef ds:uri="a21c5093-fd84-4293-8bbb-ab83699aa8d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1AE988-00CF-4338-BCA3-ABFCC59E1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2250</TotalTime>
  <Words>489</Words>
  <Application>Microsoft Office PowerPoint</Application>
  <PresentationFormat>Widescreen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Celestial</vt:lpstr>
      <vt:lpstr>Faith in the Pressure Cooker</vt:lpstr>
      <vt:lpstr>Faith in the Pressure Cooker</vt:lpstr>
      <vt:lpstr>Faith in the Pressure Cooker</vt:lpstr>
      <vt:lpstr>Faith in the Pressure Cooker</vt:lpstr>
      <vt:lpstr>The gift of prayer</vt:lpstr>
      <vt:lpstr>Prayer</vt:lpstr>
      <vt:lpstr>Pray!</vt:lpstr>
      <vt:lpstr>Prayers of faith</vt:lpstr>
      <vt:lpstr>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71</cp:revision>
  <dcterms:created xsi:type="dcterms:W3CDTF">2020-05-02T08:57:44Z</dcterms:created>
  <dcterms:modified xsi:type="dcterms:W3CDTF">2020-07-25T09:38:55Z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