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9" r:id="rId4"/>
  </p:sldMasterIdLst>
  <p:notesMasterIdLst>
    <p:notesMasterId r:id="rId14"/>
  </p:notesMasterIdLst>
  <p:sldIdLst>
    <p:sldId id="259" r:id="rId5"/>
    <p:sldId id="257" r:id="rId6"/>
    <p:sldId id="315" r:id="rId7"/>
    <p:sldId id="316" r:id="rId8"/>
    <p:sldId id="311" r:id="rId9"/>
    <p:sldId id="312" r:id="rId10"/>
    <p:sldId id="313" r:id="rId11"/>
    <p:sldId id="262" r:id="rId12"/>
    <p:sldId id="31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2406" autoAdjust="0"/>
    <p:restoredTop sz="86410" autoAdjust="0"/>
  </p:normalViewPr>
  <p:slideViewPr>
    <p:cSldViewPr snapToGrid="0">
      <p:cViewPr varScale="1">
        <p:scale>
          <a:sx n="30" d="100"/>
          <a:sy n="30" d="100"/>
        </p:scale>
        <p:origin x="78" y="1410"/>
      </p:cViewPr>
      <p:guideLst/>
    </p:cSldViewPr>
  </p:slideViewPr>
  <p:outlineViewPr>
    <p:cViewPr>
      <p:scale>
        <a:sx n="33" d="100"/>
        <a:sy n="33" d="100"/>
      </p:scale>
      <p:origin x="0" y="-12876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3C664F-5BEA-48CC-A4D3-EBC57995E737}" type="datetimeFigureOut">
              <a:rPr lang="en-GB" smtClean="0"/>
              <a:t>25/07/2020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731057-88E3-4F5F-A3C8-447831ACC3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90059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60B66D9F-59AA-4CFD-A8B5-CC604C261418}" type="datetimeFigureOut">
              <a:rPr lang="en-GB" smtClean="0"/>
              <a:t>25/07/2020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FE124E41-105F-4A34-8AF9-DB1506BDE6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43233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66D9F-59AA-4CFD-A8B5-CC604C261418}" type="datetimeFigureOut">
              <a:rPr lang="en-GB" smtClean="0"/>
              <a:t>25/07/2020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24E41-105F-4A34-8AF9-DB1506BDE6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2420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66D9F-59AA-4CFD-A8B5-CC604C261418}" type="datetimeFigureOut">
              <a:rPr lang="en-GB" smtClean="0"/>
              <a:t>25/07/2020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24E41-105F-4A34-8AF9-DB1506BDE6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84712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66D9F-59AA-4CFD-A8B5-CC604C261418}" type="datetimeFigureOut">
              <a:rPr lang="en-GB" smtClean="0"/>
              <a:t>25/07/2020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24E41-105F-4A34-8AF9-DB1506BDE6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12644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66D9F-59AA-4CFD-A8B5-CC604C261418}" type="datetimeFigureOut">
              <a:rPr lang="en-GB" smtClean="0"/>
              <a:t>25/07/2020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24E41-105F-4A34-8AF9-DB1506BDE6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85082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66D9F-59AA-4CFD-A8B5-CC604C261418}" type="datetimeFigureOut">
              <a:rPr lang="en-GB" smtClean="0"/>
              <a:t>25/07/2020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24E41-105F-4A34-8AF9-DB1506BDE6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5552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66D9F-59AA-4CFD-A8B5-CC604C261418}" type="datetimeFigureOut">
              <a:rPr lang="en-GB" smtClean="0"/>
              <a:t>25/07/2020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24E41-105F-4A34-8AF9-DB1506BDE6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94601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66D9F-59AA-4CFD-A8B5-CC604C261418}" type="datetimeFigureOut">
              <a:rPr lang="en-GB" smtClean="0"/>
              <a:t>25/07/2020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24E41-105F-4A34-8AF9-DB1506BDE6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37349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66D9F-59AA-4CFD-A8B5-CC604C261418}" type="datetimeFigureOut">
              <a:rPr lang="en-GB" smtClean="0"/>
              <a:t>25/07/2020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24E41-105F-4A34-8AF9-DB1506BDE6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7035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2E739DB-1CD2-4982-B0FE-54707C5D326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1635" y="0"/>
            <a:ext cx="12170365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10B8449-0243-4074-8BE2-9189670611F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5801" y="0"/>
            <a:ext cx="10983685" cy="1456267"/>
          </a:xfrm>
        </p:spPr>
        <p:txBody>
          <a:bodyPr>
            <a:normAutofit/>
          </a:bodyPr>
          <a:lstStyle>
            <a:lvl1pPr>
              <a:defRPr sz="4800" b="1" cap="none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9A1FC8-1C09-4202-A05E-8F1BB865F3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801" y="1456267"/>
            <a:ext cx="10983685" cy="5165759"/>
          </a:xfrm>
        </p:spPr>
        <p:txBody>
          <a:bodyPr>
            <a:normAutofit/>
          </a:bodyPr>
          <a:lstStyle>
            <a:lvl1pPr>
              <a:defRPr sz="4400" b="1">
                <a:solidFill>
                  <a:schemeClr val="accent2">
                    <a:lumMod val="75000"/>
                  </a:schemeClr>
                </a:solidFill>
              </a:defRPr>
            </a:lvl1pPr>
            <a:lvl2pPr>
              <a:defRPr sz="4000" b="1">
                <a:solidFill>
                  <a:schemeClr val="accent5">
                    <a:lumMod val="75000"/>
                  </a:schemeClr>
                </a:solidFill>
              </a:defRPr>
            </a:lvl2pPr>
            <a:lvl3pPr>
              <a:defRPr sz="3600" b="1">
                <a:solidFill>
                  <a:schemeClr val="bg1"/>
                </a:solidFill>
              </a:defRPr>
            </a:lvl3pPr>
            <a:lvl4pPr>
              <a:defRPr sz="3200" b="1">
                <a:solidFill>
                  <a:srgbClr val="FF0000"/>
                </a:solidFill>
              </a:defRPr>
            </a:lvl4pPr>
            <a:lvl5pPr>
              <a:defRPr sz="3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82820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>
        <p:tmplLst>
          <p:tmpl lvl="1">
            <p:tnLst>
              <p:par>
                <p:cTn presetID="2" presetClass="entr" presetSubtype="4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66D9F-59AA-4CFD-A8B5-CC604C261418}" type="datetimeFigureOut">
              <a:rPr lang="en-GB" smtClean="0"/>
              <a:t>25/07/2020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24E41-105F-4A34-8AF9-DB1506BDE6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91365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66D9F-59AA-4CFD-A8B5-CC604C261418}" type="datetimeFigureOut">
              <a:rPr lang="en-GB" smtClean="0"/>
              <a:t>25/07/2020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24E41-105F-4A34-8AF9-DB1506BDE6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24007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66D9F-59AA-4CFD-A8B5-CC604C261418}" type="datetimeFigureOut">
              <a:rPr lang="en-GB" smtClean="0"/>
              <a:t>25/07/2020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24E41-105F-4A34-8AF9-DB1506BDE6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16557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66D9F-59AA-4CFD-A8B5-CC604C261418}" type="datetimeFigureOut">
              <a:rPr lang="en-GB" smtClean="0"/>
              <a:t>25/07/2020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24E41-105F-4A34-8AF9-DB1506BDE6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53260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66D9F-59AA-4CFD-A8B5-CC604C261418}" type="datetimeFigureOut">
              <a:rPr lang="en-GB" smtClean="0"/>
              <a:t>25/07/2020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24E41-105F-4A34-8AF9-DB1506BDE6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32553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66D9F-59AA-4CFD-A8B5-CC604C261418}" type="datetimeFigureOut">
              <a:rPr lang="en-GB" smtClean="0"/>
              <a:t>25/07/2020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24E41-105F-4A34-8AF9-DB1506BDE6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01359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66D9F-59AA-4CFD-A8B5-CC604C261418}" type="datetimeFigureOut">
              <a:rPr lang="en-GB" smtClean="0"/>
              <a:t>25/07/2020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24E41-105F-4A34-8AF9-DB1506BDE6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72960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66D9F-59AA-4CFD-A8B5-CC604C261418}" type="datetimeFigureOut">
              <a:rPr lang="en-GB" smtClean="0"/>
              <a:t>25/07/2020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24E41-105F-4A34-8AF9-DB1506BDE6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62201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0B66D9F-59AA-4CFD-A8B5-CC604C261418}" type="datetimeFigureOut">
              <a:rPr lang="en-GB" smtClean="0"/>
              <a:t>25/07/2020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E124E41-105F-4A34-8AF9-DB1506BDE6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985989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  <p:sldLayoutId id="2147483713" r:id="rId14"/>
    <p:sldLayoutId id="2147483714" r:id="rId15"/>
    <p:sldLayoutId id="2147483715" r:id="rId16"/>
    <p:sldLayoutId id="2147483716" r:id="rId17"/>
    <p:sldLayoutId id="2147483717" r:id="rId18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ublicdomainpictures.net/view-image.php?image=57794&amp;picture=praying-hands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allpaperflare.com/silhouette-photography-of-person-praying-religion-faith-man-wallpaper-zbksu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epitemnein-epitomic.blogspot.com/2015/09/7-ways-to-pray-for-vulnerable.html" TargetMode="External"/><Relationship Id="rId7" Type="http://schemas.openxmlformats.org/officeDocument/2006/relationships/hyperlink" Target="https://www.choosehelp.com/topics/christian-recovery-prayers/first-step-prayers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0.jpeg"/><Relationship Id="rId5" Type="http://schemas.openxmlformats.org/officeDocument/2006/relationships/hyperlink" Target="http://www.jasonvalendy.net/blog/2013/10/14/does-folding-hand-discourage-prayer" TargetMode="External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cute-pictures.blogspot.com/2013/02/baby-kids-similing-playing-with-pets.html" TargetMode="Externa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8.xml"/><Relationship Id="rId4" Type="http://schemas.openxmlformats.org/officeDocument/2006/relationships/hyperlink" Target="https://creativecommons.org/licenses/by/3.0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ublicdomainpictures.net/en/view-image.php?image=256590&amp;picture=praying-man" TargetMode="Externa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4EE844B-0A48-41BA-8C83-18D11550AC2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878" b="94737" l="5402" r="95568">
                        <a14:foregroundMark x1="8310" y1="13573" x2="5402" y2="28532"/>
                        <a14:foregroundMark x1="5402" y1="28532" x2="13296" y2="29917"/>
                        <a14:foregroundMark x1="8310" y1="14681" x2="24238" y2="9418"/>
                        <a14:foregroundMark x1="24238" y1="9418" x2="33518" y2="9972"/>
                        <a14:foregroundMark x1="40859" y1="12188" x2="48753" y2="6925"/>
                        <a14:foregroundMark x1="48753" y1="6925" x2="57341" y2="6094"/>
                        <a14:foregroundMark x1="57341" y1="6094" x2="74654" y2="8310"/>
                        <a14:foregroundMark x1="74654" y1="8310" x2="87535" y2="27701"/>
                        <a14:foregroundMark x1="87535" y1="27701" x2="92244" y2="21607"/>
                        <a14:foregroundMark x1="49446" y1="18837" x2="42659" y2="25762"/>
                        <a14:foregroundMark x1="42659" y1="25762" x2="40166" y2="41274"/>
                        <a14:foregroundMark x1="40166" y1="41274" x2="40305" y2="72299"/>
                        <a14:foregroundMark x1="40305" y1="72299" x2="41413" y2="80332"/>
                        <a14:foregroundMark x1="53601" y1="94183" x2="62327" y2="94737"/>
                        <a14:foregroundMark x1="62327" y1="94737" x2="65651" y2="92798"/>
                        <a14:foregroundMark x1="52632" y1="2493" x2="60249" y2="4986"/>
                        <a14:foregroundMark x1="60249" y1="4986" x2="68283" y2="3324"/>
                        <a14:foregroundMark x1="68283" y1="3324" x2="60388" y2="1662"/>
                        <a14:foregroundMark x1="60388" y1="1662" x2="52632" y2="4155"/>
                        <a14:foregroundMark x1="52632" y1="4155" x2="52632" y2="4432"/>
                        <a14:foregroundMark x1="95568" y1="24654" x2="95568" y2="24654"/>
                      </a14:backgroundRemoval>
                    </a14:imgEffect>
                  </a14:imgLayer>
                </a14:imgProps>
              </a:ext>
            </a:extLst>
          </a:blip>
          <a:srcRect l="11358" t="277" r="-1" b="-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5DC997E-91E8-45E5-B29D-7BB363396F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2" name="Freeform 5">
            <a:extLst>
              <a:ext uri="{FF2B5EF4-FFF2-40B4-BE49-F238E27FC236}">
                <a16:creationId xmlns:a16="http://schemas.microsoft.com/office/drawing/2014/main" id="{29E3F1F7-82C5-44BF-9A2E-4F4DA1D590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5827529" y="660400"/>
            <a:ext cx="6381405" cy="6214533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60000"/>
            </a:schemeClr>
          </a:solidFill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14" name="Freeform 14">
            <a:extLst>
              <a:ext uri="{FF2B5EF4-FFF2-40B4-BE49-F238E27FC236}">
                <a16:creationId xmlns:a16="http://schemas.microsoft.com/office/drawing/2014/main" id="{FE24DEC4-3935-490A-9B9A-82FDAFBE1D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81603" y="104899"/>
            <a:ext cx="6896713" cy="6005491"/>
          </a:xfrm>
          <a:custGeom>
            <a:avLst/>
            <a:gdLst>
              <a:gd name="connsiteX0" fmla="*/ 3912717 w 6896713"/>
              <a:gd name="connsiteY0" fmla="*/ 0 h 6005491"/>
              <a:gd name="connsiteX1" fmla="*/ 6679426 w 6896713"/>
              <a:gd name="connsiteY1" fmla="*/ 1146008 h 6005491"/>
              <a:gd name="connsiteX2" fmla="*/ 6896713 w 6896713"/>
              <a:gd name="connsiteY2" fmla="*/ 1385085 h 6005491"/>
              <a:gd name="connsiteX3" fmla="*/ 6896713 w 6896713"/>
              <a:gd name="connsiteY3" fmla="*/ 1431256 h 6005491"/>
              <a:gd name="connsiteX4" fmla="*/ 6657442 w 6896713"/>
              <a:gd name="connsiteY4" fmla="*/ 1167992 h 6005491"/>
              <a:gd name="connsiteX5" fmla="*/ 3912717 w 6896713"/>
              <a:gd name="connsiteY5" fmla="*/ 31089 h 6005491"/>
              <a:gd name="connsiteX6" fmla="*/ 31089 w 6896713"/>
              <a:gd name="connsiteY6" fmla="*/ 3912717 h 6005491"/>
              <a:gd name="connsiteX7" fmla="*/ 593046 w 6896713"/>
              <a:gd name="connsiteY7" fmla="*/ 5925483 h 6005491"/>
              <a:gd name="connsiteX8" fmla="*/ 633874 w 6896713"/>
              <a:gd name="connsiteY8" fmla="*/ 5989169 h 6005491"/>
              <a:gd name="connsiteX9" fmla="*/ 607415 w 6896713"/>
              <a:gd name="connsiteY9" fmla="*/ 6005491 h 6005491"/>
              <a:gd name="connsiteX10" fmla="*/ 566458 w 6896713"/>
              <a:gd name="connsiteY10" fmla="*/ 5941603 h 6005491"/>
              <a:gd name="connsiteX11" fmla="*/ 0 w 6896713"/>
              <a:gd name="connsiteY11" fmla="*/ 3912717 h 6005491"/>
              <a:gd name="connsiteX12" fmla="*/ 3912717 w 6896713"/>
              <a:gd name="connsiteY12" fmla="*/ 0 h 6005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896713" h="6005491">
                <a:moveTo>
                  <a:pt x="3912717" y="0"/>
                </a:moveTo>
                <a:cubicBezTo>
                  <a:pt x="4993184" y="0"/>
                  <a:pt x="5971363" y="437946"/>
                  <a:pt x="6679426" y="1146008"/>
                </a:cubicBezTo>
                <a:lnTo>
                  <a:pt x="6896713" y="1385085"/>
                </a:lnTo>
                <a:lnTo>
                  <a:pt x="6896713" y="1431256"/>
                </a:lnTo>
                <a:lnTo>
                  <a:pt x="6657442" y="1167992"/>
                </a:lnTo>
                <a:cubicBezTo>
                  <a:pt x="5955006" y="465555"/>
                  <a:pt x="4984599" y="31089"/>
                  <a:pt x="3912717" y="31089"/>
                </a:cubicBezTo>
                <a:cubicBezTo>
                  <a:pt x="1768953" y="31089"/>
                  <a:pt x="31089" y="1768953"/>
                  <a:pt x="31089" y="3912717"/>
                </a:cubicBezTo>
                <a:cubicBezTo>
                  <a:pt x="31089" y="4649636"/>
                  <a:pt x="236442" y="5338592"/>
                  <a:pt x="593046" y="5925483"/>
                </a:cubicBezTo>
                <a:lnTo>
                  <a:pt x="633874" y="5989169"/>
                </a:lnTo>
                <a:lnTo>
                  <a:pt x="607415" y="6005491"/>
                </a:lnTo>
                <a:lnTo>
                  <a:pt x="566458" y="5941603"/>
                </a:lnTo>
                <a:cubicBezTo>
                  <a:pt x="206998" y="5350013"/>
                  <a:pt x="0" y="4655538"/>
                  <a:pt x="0" y="3912717"/>
                </a:cubicBezTo>
                <a:cubicBezTo>
                  <a:pt x="0" y="1751783"/>
                  <a:pt x="1751783" y="0"/>
                  <a:pt x="3912717" y="0"/>
                </a:cubicBezTo>
                <a:close/>
              </a:path>
            </a:pathLst>
          </a:custGeom>
          <a:solidFill>
            <a:srgbClr val="FFFFFF">
              <a:alpha val="4196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0A40999-08A6-49CD-96F1-AD05CCF075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46333" y="4851399"/>
            <a:ext cx="4513792" cy="154362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GB" sz="2000" cap="none" dirty="0"/>
              <a:t>The Letter Of James</a:t>
            </a:r>
          </a:p>
          <a:p>
            <a:pPr>
              <a:lnSpc>
                <a:spcPct val="90000"/>
              </a:lnSpc>
            </a:pPr>
            <a:r>
              <a:rPr lang="en-GB" sz="2000" cap="none" dirty="0"/>
              <a:t>13 Prayer is a must</a:t>
            </a:r>
            <a:br>
              <a:rPr lang="en-GB" sz="2000" cap="none" dirty="0"/>
            </a:br>
            <a:r>
              <a:rPr lang="en-GB" sz="2000" cap="none" dirty="0"/>
              <a:t>5:13-20</a:t>
            </a:r>
            <a:endParaRPr lang="en-GB" sz="48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D380512-9822-4A78-8402-B9F4B767A8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46333" y="2032000"/>
            <a:ext cx="4513792" cy="2819398"/>
          </a:xfrm>
        </p:spPr>
        <p:txBody>
          <a:bodyPr>
            <a:normAutofit/>
          </a:bodyPr>
          <a:lstStyle/>
          <a:p>
            <a:r>
              <a:rPr lang="en-GB" b="1" dirty="0"/>
              <a:t>Faith in the Pressure Cooker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4C153385-0067-47AC-A00C-A183959AAF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516018" y="331504"/>
            <a:ext cx="6675982" cy="5235326"/>
            <a:chOff x="5516018" y="331504"/>
            <a:chExt cx="6675982" cy="5235326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4BA0F6A4-EC3D-4375-8369-A49E776215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66830" y="33150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608CC9D2-5AE5-4D4A-991A-63FAD7FC05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20000" flipH="1">
              <a:off x="9408861" y="33832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B3562A48-04C8-4BB7-BFCF-B7AA157E0C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240000" flipH="1">
              <a:off x="9551700" y="347636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B131643E-A75C-42ED-B1F2-3EFC380818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360000" flipH="1">
              <a:off x="9688748" y="36808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F30D0823-7666-43E4-BABF-0FF80EAB3C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540000" flipH="1">
              <a:off x="9824866" y="38922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E17EFD38-C60C-47FB-9ED6-95F9ADE505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660000" flipH="1">
              <a:off x="9966867" y="417549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DE6389FC-4D09-4711-8354-194B1FA58C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780000" flipH="1">
              <a:off x="10104425" y="44587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5A9DCEE3-0437-406A-982D-C4FCDBF5BD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900000" flipH="1">
              <a:off x="10240513" y="479483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1DC2FB4E-25B6-4288-9678-80F0A5A29D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080000" flipH="1">
              <a:off x="10373882" y="524355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EC45991C-A12F-4FF2-BCB7-EE206CDE44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200000" flipH="1">
              <a:off x="10505632" y="57062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1FCFDFAA-1BD3-44D8-B9BA-666D12A7AA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320000" flipH="1">
              <a:off x="10637382" y="62134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33BCED90-9A4B-4ACD-BEC9-6D36A10D3F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440000" flipH="1">
              <a:off x="10760965" y="690439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1F2C3D01-DEF7-4329-A23A-C52039B361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620000" flipH="1">
              <a:off x="10888991" y="75509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0F93DAEB-4AE2-4D1C-A5AD-31F3BBCF65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740000" flipH="1">
              <a:off x="11010193" y="819743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52459156-1128-46A2-80D8-3CC3CF8A12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860000" flipH="1">
              <a:off x="11129014" y="895662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7FC30E3E-7FEE-47C8-988E-6CDBC4E8AE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980000" flipH="1">
              <a:off x="11249872" y="96809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B2514B95-2033-41DE-B4DA-5859CFA3AA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2160000" flipH="1">
              <a:off x="11366875" y="104808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410192DC-9396-44CC-9EC7-CA64103CC6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2280000" flipH="1">
              <a:off x="11474058" y="1131525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D7A3434C-163A-474C-9A1E-C0575F8341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2400000" flipH="1">
              <a:off x="11583303" y="1221790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61EC8EF0-1030-4EE1-A9D2-41318351F4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2520000" flipH="1">
              <a:off x="11685344" y="1321772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5C2D3842-C6C1-4129-AB5F-FDE8EF93DF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2700000" flipH="1">
              <a:off x="11787704" y="1417630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F2AABE55-A01B-4E66-AE60-FD6965DA8C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2820000" flipH="1">
              <a:off x="11880859" y="151793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1D5443D6-B8B7-40A0-A7C2-B9CBD29DCF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2940000" flipH="1">
              <a:off x="11969252" y="1627437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891C6E73-4505-42EF-B2C2-0B50FFC5C9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3060000" flipH="1">
              <a:off x="12062016" y="173601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D28D720D-6D18-40FA-826B-38A5C856DB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2074680" y="1910249"/>
              <a:ext cx="117320" cy="82912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827EE5E0-C500-4B7A-B0DD-48FAA6F6FA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2149943" y="2083594"/>
              <a:ext cx="39676" cy="21436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75E42D86-C838-4F07-BC43-C2DD34772C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180000" flipH="1">
              <a:off x="9127990" y="33425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92B9C60C-0A6E-4D4A-A0F0-E84D2AEB66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300000" flipH="1">
              <a:off x="8987576" y="336633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9C9DA465-8E22-44EF-B531-94C2D662D5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420000" flipH="1">
              <a:off x="8844859" y="351176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F89C6E86-D7FC-40AD-AEBF-AF5C27934D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540000" flipH="1">
              <a:off x="8706904" y="365719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5DA234AE-AF17-458E-AA17-53BE56D835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720000" flipH="1">
              <a:off x="8568008" y="38789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4660918D-5E0F-45A9-9FD0-89C5CA6272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840000" flipH="1">
              <a:off x="8429112" y="410063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6EB037C6-E924-48EF-A4F4-790C510A01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960000" flipH="1">
              <a:off x="8294968" y="446219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B40141FE-DC47-4AA9-90E7-103F5151F0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1080000" flipH="1">
              <a:off x="8160824" y="482375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907470D1-2E5F-4183-BF28-44DCBBD2AF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1260000" flipH="1">
              <a:off x="8027689" y="53184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EFDEC70A-D277-486F-A1CC-85AEB68879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1380000" flipH="1">
              <a:off x="7894554" y="58132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0C13BAA4-A9CB-4A59-9834-7D1310C90A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1500000" flipH="1">
              <a:off x="7761419" y="63079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EB1BE7AF-CF4C-49EF-ACE0-5883791ED4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1620000" flipH="1">
              <a:off x="7636645" y="68980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22C78C90-96A9-4ECC-9766-72AB4F0E2F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1800000" flipH="1">
              <a:off x="7511871" y="751195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910ABB31-0D18-4DCB-B062-564E7536F8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1920000" flipH="1">
              <a:off x="7387899" y="81977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E7194C73-387B-4358-B0BA-ECA1E857C0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2040000" flipH="1">
              <a:off x="7268530" y="893163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4CD1E86B-7922-4B39-A82F-256496F935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2160000" flipH="1">
              <a:off x="7152030" y="97658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AB8A26D4-67E3-4523-B093-084F26D01D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2340000" flipH="1">
              <a:off x="7041695" y="1060025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765D1457-3E82-4A4F-97DC-15CD6DFFCD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2460000" flipH="1">
              <a:off x="6931360" y="1143466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4D2E2B16-7FF9-4A07-8BDA-C4BF36A675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2580000" flipH="1">
              <a:off x="6819070" y="123586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37D2EB84-4F9A-4C93-99C8-696BF21B17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2700000" flipH="1">
              <a:off x="6721359" y="1332746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D4E3C0B3-2D77-447B-9E45-0105136194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2880000" flipH="1">
              <a:off x="6617467" y="1429423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EF228495-2087-440A-94A3-4A5DDF9E7C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3000000" flipH="1">
              <a:off x="6520032" y="1527285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2FF25DC1-A788-4DAF-99B2-B961B12DFC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3120000" flipH="1">
              <a:off x="6429579" y="1641610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25E50650-AC5D-4F3D-B199-B6F4B76228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3240000" flipH="1">
              <a:off x="6340532" y="1750423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53CE8F62-78D6-49C0-A23B-5EB2ED97E8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3420000" flipH="1">
              <a:off x="6261757" y="186017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D203418E-8DE8-4DD9-8605-5198B3939C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3540000" flipH="1">
              <a:off x="6184144" y="1979619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54435AE3-219D-4D75-B571-053BE7B968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3660000" flipH="1">
              <a:off x="6106531" y="2099060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29C1BDBB-87E1-4859-BEAB-508988BC28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3780000" flipH="1">
              <a:off x="6043206" y="2222556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491A7E33-C441-4FD9-80D5-1F1FCBAD4F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3960000" flipH="1">
              <a:off x="5978913" y="234430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821C4928-A592-4D20-A610-B17CF33CC5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4080000" flipH="1">
              <a:off x="5912438" y="247067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2E21C953-1D10-493B-9600-F4583FEA3D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4200000" flipH="1">
              <a:off x="5858875" y="2600922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D9B176B6-0CAB-4B72-9AE3-0ED9C43147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4320000" flipH="1">
              <a:off x="5808182" y="2734040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3A2D07DA-64DF-4558-A731-76395C4248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4500000" flipH="1">
              <a:off x="5773263" y="2866860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1D995C63-8837-4236-85A5-47F4619814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4620000" flipH="1">
              <a:off x="5735963" y="300206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EC568555-5771-4448-ACF6-C46680422F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4740000" flipH="1">
              <a:off x="5700105" y="3138910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ED65886C-2A54-451E-846F-D601007391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4860000" flipH="1">
              <a:off x="5665939" y="3275489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EB6E7526-C1A6-4B3D-80BB-CD1035662E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5040000" flipH="1">
              <a:off x="5644476" y="341425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34A816D2-51DD-4010-A8AB-ACCA647272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5160000" flipH="1">
              <a:off x="5626530" y="355462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5BDE9860-8624-4A18-963D-0D7B72F5F9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5280000" flipH="1">
              <a:off x="5616429" y="369183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B2F8B616-93E7-4D70-BB6D-AFEEB6ABDF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5400000" flipH="1">
              <a:off x="5611319" y="383537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2865103C-E649-4090-9F77-FA1450BBF9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5580000" flipH="1">
              <a:off x="5608540" y="3975726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F30B127E-DDF0-43D6-BCF0-A34A129F2A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5700000" flipH="1">
              <a:off x="5605761" y="411607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763DEC76-6D7C-4EC9-9479-9BA303084C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5820000" flipH="1">
              <a:off x="5624195" y="425421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91046006-1F08-48FC-8C33-1FBCD746B5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5940000" flipH="1">
              <a:off x="5642629" y="439235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112BC848-F852-4821-BD39-74F23CB245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6120000" flipH="1">
              <a:off x="5654818" y="4536385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E40B830F-4B37-432C-9692-37355683EC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6240000" flipH="1">
              <a:off x="5684446" y="4671367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328E0FD5-DAEC-4B0C-B621-AF398EADBE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6360000" flipH="1">
              <a:off x="5714074" y="4808730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EB8132E2-62A8-4DE4-A739-1E92E44CB6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6480000" flipH="1">
              <a:off x="5748464" y="494847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3188611A-1619-4045-8F90-A26CEF90F7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6660000" flipH="1">
              <a:off x="5792091" y="5077607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AF955B63-217E-4A90-A91D-BF4C1CEB58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6780000" flipH="1">
              <a:off x="5847441" y="5211223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1D0A22D7-81E4-45C0-AA4A-F7FE2D2EEA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6900000" flipH="1">
              <a:off x="5900410" y="534245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AD7859E1-230D-4E63-BE0C-CE9C28F9CC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7020000" flipH="1">
              <a:off x="5955760" y="5473693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71042F79-8B39-429B-8777-B7A975455BB7}"/>
              </a:ext>
            </a:extLst>
          </p:cNvPr>
          <p:cNvSpPr/>
          <p:nvPr/>
        </p:nvSpPr>
        <p:spPr>
          <a:xfrm>
            <a:off x="20" y="6172201"/>
            <a:ext cx="12191980" cy="685799"/>
          </a:xfrm>
          <a:prstGeom prst="rect">
            <a:avLst/>
          </a:prstGeom>
          <a:solidFill>
            <a:srgbClr val="000000">
              <a:alpha val="50000"/>
            </a:srgbClr>
          </a:solidFill>
          <a:ln>
            <a:noFill/>
          </a:ln>
        </p:spPr>
        <p:txBody>
          <a:bodyPr wrap="square" lIns="91440" tIns="45720" rIns="91440" bIns="45720">
            <a:normAutofit/>
            <a:scene3d>
              <a:camera prst="isometricOffAxis1Right"/>
              <a:lightRig rig="threePt" dir="t"/>
            </a:scene3d>
          </a:bodyPr>
          <a:lstStyle/>
          <a:p>
            <a:pPr algn="ctr">
              <a:spcAft>
                <a:spcPts val="600"/>
              </a:spcAft>
            </a:pPr>
            <a:r>
              <a:rPr lang="en-US" sz="1400" b="1" cap="none" spc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FF0000">
                      <a:alpha val="40000"/>
                    </a:srgbClr>
                  </a:glow>
                </a:effectLst>
              </a:rPr>
              <a:t>Faith</a:t>
            </a:r>
          </a:p>
        </p:txBody>
      </p:sp>
    </p:spTree>
    <p:extLst>
      <p:ext uri="{BB962C8B-B14F-4D97-AF65-F5344CB8AC3E}">
        <p14:creationId xmlns:p14="http://schemas.microsoft.com/office/powerpoint/2010/main" val="1317926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38E997-BF00-40C1-8956-5817D8C118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GB" dirty="0"/>
              <a:t>Faith in the Pressure Cooker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F113A5-13DF-47AB-8896-BDA2E6B3EC0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pPr marR="0" lvl="0" rtl="0"/>
            <a:r>
              <a:rPr lang="en-GB" dirty="0"/>
              <a:t>God uses James</a:t>
            </a:r>
            <a:r>
              <a:rPr lang="en-GB" baseline="0" dirty="0"/>
              <a:t> </a:t>
            </a:r>
            <a:r>
              <a:rPr lang="en-GB" dirty="0"/>
              <a:t>to bring calm to the pressurised</a:t>
            </a:r>
          </a:p>
          <a:p>
            <a:pPr marR="0" lvl="1" rtl="0"/>
            <a:r>
              <a:rPr lang="en-GB" dirty="0"/>
              <a:t>A listening ear into a noisy shouting match</a:t>
            </a:r>
          </a:p>
          <a:p>
            <a:pPr marR="0" lvl="1" rtl="0"/>
            <a:r>
              <a:rPr lang="en-GB" dirty="0"/>
              <a:t>A demonstration of equality when favouritism is seen</a:t>
            </a:r>
          </a:p>
          <a:p>
            <a:pPr marR="0" lvl="1" rtl="0"/>
            <a:r>
              <a:rPr lang="en-GB" dirty="0"/>
              <a:t>A call to consistency when words and deeds don’t agree</a:t>
            </a:r>
          </a:p>
          <a:p>
            <a:pPr marR="0" lvl="1" rtl="0"/>
            <a:r>
              <a:rPr lang="en-GB" dirty="0"/>
              <a:t>A taming of the tongue when hurtful words are used</a:t>
            </a:r>
          </a:p>
          <a:p>
            <a:pPr marR="0" lvl="1" rtl="0"/>
            <a:r>
              <a:rPr lang="en-GB" dirty="0"/>
              <a:t>A wisdom beyond our own when we run out</a:t>
            </a:r>
          </a:p>
          <a:p>
            <a:pPr marR="0" lvl="1" rtl="0"/>
            <a:r>
              <a:rPr lang="en-GB" dirty="0"/>
              <a:t>A sense of peace and humility to calm anger and frustration</a:t>
            </a:r>
          </a:p>
          <a:p>
            <a:pPr lvl="2"/>
            <a:r>
              <a:rPr lang="en-GB" dirty="0"/>
              <a:t>Where serving is a way of life and not just an action to get what we want</a:t>
            </a:r>
          </a:p>
        </p:txBody>
      </p:sp>
    </p:spTree>
    <p:extLst>
      <p:ext uri="{BB962C8B-B14F-4D97-AF65-F5344CB8AC3E}">
        <p14:creationId xmlns:p14="http://schemas.microsoft.com/office/powerpoint/2010/main" val="1561427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38E997-BF00-40C1-8956-5817D8C118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GB" dirty="0"/>
              <a:t>Faith in the Pressure Cooker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F113A5-13DF-47AB-8896-BDA2E6B3EC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" y="1456267"/>
            <a:ext cx="11669486" cy="5165759"/>
          </a:xfrm>
        </p:spPr>
        <p:txBody>
          <a:bodyPr>
            <a:normAutofit fontScale="92500" lnSpcReduction="20000"/>
          </a:bodyPr>
          <a:lstStyle/>
          <a:p>
            <a:pPr marR="0" lvl="0" rtl="0"/>
            <a:r>
              <a:rPr lang="en-GB" dirty="0"/>
              <a:t>God using James</a:t>
            </a:r>
            <a:r>
              <a:rPr lang="en-GB" baseline="0" dirty="0"/>
              <a:t> </a:t>
            </a:r>
            <a:r>
              <a:rPr lang="en-GB" dirty="0"/>
              <a:t>to show the way to endure the pressure cooker and come out transformed by the experience</a:t>
            </a:r>
          </a:p>
          <a:p>
            <a:pPr marR="0" lvl="1" rtl="0"/>
            <a:r>
              <a:rPr lang="en-GB" dirty="0"/>
              <a:t>1:2-11 Your attitude is key</a:t>
            </a:r>
          </a:p>
          <a:p>
            <a:pPr marR="0" lvl="1" rtl="0"/>
            <a:r>
              <a:rPr lang="en-GB" dirty="0"/>
              <a:t>1:12-19a Your mind is the real battleground</a:t>
            </a:r>
          </a:p>
          <a:p>
            <a:pPr marR="0" lvl="1" rtl="0"/>
            <a:r>
              <a:rPr lang="en-GB" dirty="0"/>
              <a:t>1:19b-25 Words change everything</a:t>
            </a:r>
          </a:p>
          <a:p>
            <a:pPr marR="0" lvl="1" rtl="0"/>
            <a:r>
              <a:rPr lang="en-GB" dirty="0"/>
              <a:t>1:26-27 Your religion doesn’t always help</a:t>
            </a:r>
          </a:p>
          <a:p>
            <a:pPr marR="0" lvl="1" rtl="0"/>
            <a:r>
              <a:rPr lang="en-GB" dirty="0"/>
              <a:t>2:1-7 Your impartiality brings life</a:t>
            </a:r>
          </a:p>
          <a:p>
            <a:pPr marR="0" lvl="1" rtl="0"/>
            <a:r>
              <a:rPr lang="en-GB" dirty="0"/>
              <a:t>2:8-13 Devotion done right exudes mercy</a:t>
            </a:r>
          </a:p>
        </p:txBody>
      </p:sp>
    </p:spTree>
    <p:extLst>
      <p:ext uri="{BB962C8B-B14F-4D97-AF65-F5344CB8AC3E}">
        <p14:creationId xmlns:p14="http://schemas.microsoft.com/office/powerpoint/2010/main" val="1618388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38E997-BF00-40C1-8956-5817D8C118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GB" dirty="0"/>
              <a:t>Faith in the Pressure Cooker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F113A5-13DF-47AB-8896-BDA2E6B3EC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" y="1456267"/>
            <a:ext cx="11669486" cy="5401733"/>
          </a:xfrm>
        </p:spPr>
        <p:txBody>
          <a:bodyPr>
            <a:normAutofit fontScale="85000" lnSpcReduction="20000"/>
          </a:bodyPr>
          <a:lstStyle/>
          <a:p>
            <a:pPr marR="0" lvl="0" rtl="0"/>
            <a:r>
              <a:rPr lang="en-GB" dirty="0"/>
              <a:t>God using James</a:t>
            </a:r>
            <a:r>
              <a:rPr lang="en-GB" baseline="0" dirty="0"/>
              <a:t> </a:t>
            </a:r>
            <a:r>
              <a:rPr lang="en-GB" dirty="0"/>
              <a:t>to show the way to endure the pressure cooker and come out transformed by the experience</a:t>
            </a:r>
          </a:p>
          <a:p>
            <a:pPr marR="0" lvl="1" rtl="0"/>
            <a:r>
              <a:rPr lang="en-GB" dirty="0"/>
              <a:t>2:14-26 Challenges produce great faith</a:t>
            </a:r>
          </a:p>
          <a:p>
            <a:pPr marR="0" lvl="1" rtl="0"/>
            <a:r>
              <a:rPr lang="en-GB" dirty="0"/>
              <a:t>3:1-12 Your tongue is your enemy</a:t>
            </a:r>
          </a:p>
          <a:p>
            <a:pPr marR="0" lvl="1" rtl="0"/>
            <a:r>
              <a:rPr lang="en-GB" dirty="0"/>
              <a:t>3:13-18 Your source of wisdom matters</a:t>
            </a:r>
          </a:p>
          <a:p>
            <a:pPr marR="0" lvl="1" rtl="0"/>
            <a:r>
              <a:rPr lang="en-GB" dirty="0"/>
              <a:t>4:1-10 God’s wisdom is counter-intuitive</a:t>
            </a:r>
          </a:p>
          <a:p>
            <a:pPr marR="0" lvl="1" rtl="0"/>
            <a:r>
              <a:rPr lang="en-GB" dirty="0"/>
              <a:t>4:11-5:6 It’s the small things that matter</a:t>
            </a:r>
          </a:p>
          <a:p>
            <a:pPr marR="0" lvl="1" rtl="0"/>
            <a:r>
              <a:rPr lang="en-GB" dirty="0"/>
              <a:t>5:7-12 Patience is a virtue</a:t>
            </a:r>
          </a:p>
          <a:p>
            <a:pPr marR="0" lvl="0" rtl="0"/>
            <a:r>
              <a:rPr lang="en-GB" dirty="0"/>
              <a:t>He finishes with</a:t>
            </a:r>
          </a:p>
          <a:p>
            <a:pPr marR="0" lvl="1" rtl="0"/>
            <a:r>
              <a:rPr lang="en-GB" dirty="0"/>
              <a:t>5:13-20 Prayer is a must</a:t>
            </a:r>
          </a:p>
        </p:txBody>
      </p:sp>
    </p:spTree>
    <p:extLst>
      <p:ext uri="{BB962C8B-B14F-4D97-AF65-F5344CB8AC3E}">
        <p14:creationId xmlns:p14="http://schemas.microsoft.com/office/powerpoint/2010/main" val="2059138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AB53D4-7CB3-4EA0-8E49-B3BF0438CB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GB" dirty="0"/>
              <a:t>The gift of prayer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EFA002-1C99-4C3B-B57D-01DA3D68079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marR="0" lvl="0" rtl="0"/>
            <a:r>
              <a:rPr lang="en-GB" dirty="0"/>
              <a:t>God gives us a way to communicate with Him in such a way that we restore our souls, re-align our wills to His and express our discomfort at His sovereign acts</a:t>
            </a:r>
          </a:p>
          <a:p>
            <a:pPr marR="0" lvl="1" rtl="0"/>
            <a:r>
              <a:rPr lang="en-GB" dirty="0"/>
              <a:t>It’s a tool to help us see the sovereignty of God at work</a:t>
            </a:r>
          </a:p>
          <a:p>
            <a:pPr marR="0" lvl="0" rtl="0"/>
            <a:r>
              <a:rPr lang="en-GB" dirty="0"/>
              <a:t>To James prayer without the backdrop of the sovereignty of God is not real prayer</a:t>
            </a:r>
          </a:p>
        </p:txBody>
      </p:sp>
      <p:pic>
        <p:nvPicPr>
          <p:cNvPr id="5" name="Picture 4" descr="A close up of a persons face&#10;&#10;Description automatically generated">
            <a:extLst>
              <a:ext uri="{FF2B5EF4-FFF2-40B4-BE49-F238E27FC236}">
                <a16:creationId xmlns:a16="http://schemas.microsoft.com/office/drawing/2014/main" id="{BCD9E065-4700-44AE-968B-2E0C78EF4A6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28444" r="24727"/>
          <a:stretch/>
        </p:blipFill>
        <p:spPr>
          <a:xfrm>
            <a:off x="5152607" y="0"/>
            <a:ext cx="1030479" cy="1456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070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9FC150-9B19-4003-B814-416C46041A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GB" dirty="0"/>
              <a:t>Prayer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02F2E9-7E7C-4FF0-98E2-54D8F5236D6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marR="0" lvl="0" rtl="0"/>
            <a:r>
              <a:rPr lang="en-GB" dirty="0"/>
              <a:t>Is the humility to accept where you are</a:t>
            </a:r>
          </a:p>
          <a:p>
            <a:pPr marR="0" lvl="1" rtl="0"/>
            <a:r>
              <a:rPr lang="en-GB" dirty="0"/>
              <a:t>and seek His will and His peace here and now</a:t>
            </a:r>
          </a:p>
          <a:p>
            <a:pPr marR="0" lvl="0" rtl="0"/>
            <a:r>
              <a:rPr lang="en-GB" dirty="0"/>
              <a:t>Is you calling for acceptance and understanding and help and strength</a:t>
            </a:r>
          </a:p>
          <a:p>
            <a:pPr marR="0" lvl="1" rtl="0"/>
            <a:r>
              <a:rPr lang="en-GB" dirty="0"/>
              <a:t> because you do not have the solution</a:t>
            </a:r>
          </a:p>
          <a:p>
            <a:pPr marR="0" lvl="0" rtl="0"/>
            <a:r>
              <a:rPr lang="en-GB" dirty="0"/>
              <a:t>When praying for others</a:t>
            </a:r>
          </a:p>
          <a:p>
            <a:pPr marR="0" lvl="1" rtl="0"/>
            <a:r>
              <a:rPr lang="en-GB" dirty="0"/>
              <a:t>It’s an offer to God to be His voice, His hands, His arms and His presence in that situation</a:t>
            </a:r>
          </a:p>
        </p:txBody>
      </p:sp>
      <p:pic>
        <p:nvPicPr>
          <p:cNvPr id="5" name="Picture 4" descr="A flock of birds flying in the sky at sunset&#10;&#10;Description automatically generated">
            <a:extLst>
              <a:ext uri="{FF2B5EF4-FFF2-40B4-BE49-F238E27FC236}">
                <a16:creationId xmlns:a16="http://schemas.microsoft.com/office/drawing/2014/main" id="{1EB1A944-23DA-4C99-AC6C-8247B5658C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867770" y="0"/>
            <a:ext cx="2183201" cy="1456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79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017391-6694-4FAB-AECF-5194D1D358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GB" dirty="0"/>
              <a:t>Pray!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7938AA-3258-49B4-9FB3-31FB997B489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pPr marR="0" lvl="0" rtl="0"/>
            <a:r>
              <a:rPr lang="en-GB" dirty="0"/>
              <a:t>On all occasions!</a:t>
            </a:r>
          </a:p>
          <a:p>
            <a:pPr marR="0" lvl="1" rtl="0"/>
            <a:r>
              <a:rPr lang="en-GB" dirty="0"/>
              <a:t>In trouble</a:t>
            </a:r>
          </a:p>
          <a:p>
            <a:pPr marR="0" lvl="2" rtl="0"/>
            <a:r>
              <a:rPr lang="en-GB" dirty="0"/>
              <a:t>Pray</a:t>
            </a:r>
          </a:p>
          <a:p>
            <a:pPr marR="0" lvl="1" rtl="0"/>
            <a:r>
              <a:rPr lang="en-GB" dirty="0"/>
              <a:t>In joy</a:t>
            </a:r>
          </a:p>
          <a:p>
            <a:pPr marR="0" lvl="2" rtl="0"/>
            <a:r>
              <a:rPr lang="en-GB" dirty="0"/>
              <a:t>Praise</a:t>
            </a:r>
          </a:p>
          <a:p>
            <a:pPr marR="0" lvl="1" rtl="0"/>
            <a:r>
              <a:rPr lang="en-GB" dirty="0"/>
              <a:t>In sickness (= ‘weariness’)</a:t>
            </a:r>
          </a:p>
          <a:p>
            <a:pPr marR="0" lvl="2" rtl="0"/>
            <a:r>
              <a:rPr lang="en-GB" dirty="0"/>
              <a:t>Ask elders to come, to pray and anoint with oil</a:t>
            </a:r>
          </a:p>
          <a:p>
            <a:pPr marR="0" lvl="0" rtl="0"/>
            <a:r>
              <a:rPr lang="en-GB" dirty="0"/>
              <a:t>In this section James covers prayers of adoration, confession, thanksgiving and supplication</a:t>
            </a:r>
          </a:p>
        </p:txBody>
      </p:sp>
      <p:pic>
        <p:nvPicPr>
          <p:cNvPr id="5" name="Picture 4" descr="A silhouette of a person&#10;&#10;Description automatically generated">
            <a:extLst>
              <a:ext uri="{FF2B5EF4-FFF2-40B4-BE49-F238E27FC236}">
                <a16:creationId xmlns:a16="http://schemas.microsoft.com/office/drawing/2014/main" id="{F7C2E74D-6601-42A5-8536-A6E30EB6CC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558162" y="768989"/>
            <a:ext cx="4360209" cy="3270157"/>
          </a:xfrm>
          <a:prstGeom prst="rect">
            <a:avLst/>
          </a:prstGeom>
        </p:spPr>
      </p:pic>
      <p:pic>
        <p:nvPicPr>
          <p:cNvPr id="11" name="Picture 10" descr="A picture containing person, little, young, child&#10;&#10;Description automatically generated">
            <a:extLst>
              <a:ext uri="{FF2B5EF4-FFF2-40B4-BE49-F238E27FC236}">
                <a16:creationId xmlns:a16="http://schemas.microsoft.com/office/drawing/2014/main" id="{89D09563-FBE1-47CB-B3E6-4F5624CDC3C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6525329" y="768989"/>
            <a:ext cx="4393042" cy="3294781"/>
          </a:xfrm>
          <a:prstGeom prst="rect">
            <a:avLst/>
          </a:prstGeom>
        </p:spPr>
      </p:pic>
      <p:pic>
        <p:nvPicPr>
          <p:cNvPr id="8" name="Picture 7" descr="A person standing in front of a sunset&#10;&#10;Description automatically generated">
            <a:extLst>
              <a:ext uri="{FF2B5EF4-FFF2-40B4-BE49-F238E27FC236}">
                <a16:creationId xmlns:a16="http://schemas.microsoft.com/office/drawing/2014/main" id="{21787BCD-A878-4A62-966D-9C44D7C6D69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6525329" y="768989"/>
            <a:ext cx="4360209" cy="3319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956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F4EF65-77ED-498D-BD33-BFC6B00E4C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GB" dirty="0"/>
              <a:t>Prayers of faith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055EE1-9B9A-44F9-A296-D69079FE3BB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R="0" lvl="0" rtl="0"/>
            <a:r>
              <a:rPr lang="en-GB" dirty="0"/>
              <a:t>Are the prayers that come out of your trust in Christ</a:t>
            </a:r>
          </a:p>
          <a:p>
            <a:pPr marR="0" lvl="0" rtl="0"/>
            <a:r>
              <a:rPr lang="en-GB" dirty="0"/>
              <a:t>Prayers in the name of Jesus is saying ’this is what Jesus would pray if He were speaking’</a:t>
            </a:r>
          </a:p>
          <a:p>
            <a:pPr marR="0" lvl="0" rtl="0"/>
            <a:r>
              <a:rPr lang="en-GB" dirty="0"/>
              <a:t>One prayer is enough!</a:t>
            </a:r>
          </a:p>
          <a:p>
            <a:pPr marR="0" lvl="1" rtl="0"/>
            <a:r>
              <a:rPr lang="en-GB" dirty="0"/>
              <a:t>It’s the kind of prayer Job had when he lost it all</a:t>
            </a:r>
          </a:p>
        </p:txBody>
      </p:sp>
      <p:pic>
        <p:nvPicPr>
          <p:cNvPr id="5" name="Picture 4" descr="A person looking at the camera&#10;&#10;Description automatically generated">
            <a:extLst>
              <a:ext uri="{FF2B5EF4-FFF2-40B4-BE49-F238E27FC236}">
                <a16:creationId xmlns:a16="http://schemas.microsoft.com/office/drawing/2014/main" id="{65C12AF4-3C0B-4070-B77C-722D149D3B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704441" y="0"/>
            <a:ext cx="2251529" cy="145927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2AA8C3B-9783-4E45-9BC5-617DF0C8C9C6}"/>
              </a:ext>
            </a:extLst>
          </p:cNvPr>
          <p:cNvSpPr txBox="1"/>
          <p:nvPr/>
        </p:nvSpPr>
        <p:spPr>
          <a:xfrm>
            <a:off x="2504214" y="13354141"/>
            <a:ext cx="633412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>
                <a:hlinkClick r:id="rId3" tooltip="https://cute-pictures.blogspot.com/2013/02/baby-kids-similing-playing-with-pets.html"/>
              </a:rPr>
              <a:t>This Photo</a:t>
            </a:r>
            <a:r>
              <a:rPr lang="en-GB" sz="900"/>
              <a:t> by Unknown Author is licensed under </a:t>
            </a:r>
            <a:r>
              <a:rPr lang="en-GB" sz="900">
                <a:hlinkClick r:id="rId4" tooltip="https://creativecommons.org/licenses/by/3.0/"/>
              </a:rPr>
              <a:t>CC BY</a:t>
            </a:r>
            <a:endParaRPr lang="en-GB" sz="900"/>
          </a:p>
        </p:txBody>
      </p:sp>
    </p:spTree>
    <p:extLst>
      <p:ext uri="{BB962C8B-B14F-4D97-AF65-F5344CB8AC3E}">
        <p14:creationId xmlns:p14="http://schemas.microsoft.com/office/powerpoint/2010/main" val="3444504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54A974-2A0C-4FA7-993F-2AF8CA51D4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Challenge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625127-F2A5-4985-B81E-DBF019FAF9C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R="0" lvl="0" rtl="0"/>
            <a:r>
              <a:rPr lang="en-GB" dirty="0"/>
              <a:t>Before you pray this week – think </a:t>
            </a:r>
          </a:p>
          <a:p>
            <a:pPr marR="0" lvl="1" rtl="0"/>
            <a:r>
              <a:rPr lang="en-GB" dirty="0"/>
              <a:t>“God is sovereign, He knows what He’s doing”</a:t>
            </a:r>
          </a:p>
          <a:p>
            <a:pPr marR="0" lvl="1" rtl="0"/>
            <a:r>
              <a:rPr lang="en-GB" dirty="0"/>
              <a:t>“God knows already, you don’t need to explain”</a:t>
            </a:r>
          </a:p>
          <a:p>
            <a:r>
              <a:rPr lang="en-GB" dirty="0"/>
              <a:t>Then pray</a:t>
            </a:r>
          </a:p>
        </p:txBody>
      </p:sp>
      <p:pic>
        <p:nvPicPr>
          <p:cNvPr id="4" name="Picture 3" descr="A person sitting on a bench&#10;&#10;Description automatically generated">
            <a:extLst>
              <a:ext uri="{FF2B5EF4-FFF2-40B4-BE49-F238E27FC236}">
                <a16:creationId xmlns:a16="http://schemas.microsoft.com/office/drawing/2014/main" id="{11F7B3E2-C54D-4C96-B596-899DC04A71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769037" y="0"/>
            <a:ext cx="2925677" cy="1953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3F296A"/>
      </a:dk2>
      <a:lt2>
        <a:srgbClr val="EBEBEB"/>
      </a:lt2>
      <a:accent1>
        <a:srgbClr val="E84574"/>
      </a:accent1>
      <a:accent2>
        <a:srgbClr val="798FF2"/>
      </a:accent2>
      <a:accent3>
        <a:srgbClr val="95C369"/>
      </a:accent3>
      <a:accent4>
        <a:srgbClr val="EE875A"/>
      </a:accent4>
      <a:accent5>
        <a:srgbClr val="C363E8"/>
      </a:accent5>
      <a:accent6>
        <a:srgbClr val="6AADC8"/>
      </a:accent6>
      <a:hlink>
        <a:srgbClr val="FE80C7"/>
      </a:hlink>
      <a:folHlink>
        <a:srgbClr val="FBA3EC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61DDDE80-2DFA-4F2A-B66F-72059846BDA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unday xmlns="017a7a6c-9d6d-4da9-96c6-a7ac3f4dbe24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CFB7E4770CEB74E89C35A83EC60864B" ma:contentTypeVersion="11" ma:contentTypeDescription="Create a new document." ma:contentTypeScope="" ma:versionID="b79287c30e63b5c38d4ca27f0b177624">
  <xsd:schema xmlns:xsd="http://www.w3.org/2001/XMLSchema" xmlns:xs="http://www.w3.org/2001/XMLSchema" xmlns:p="http://schemas.microsoft.com/office/2006/metadata/properties" xmlns:ns2="017a7a6c-9d6d-4da9-96c6-a7ac3f4dbe24" xmlns:ns3="a21c5093-fd84-4293-8bbb-ab83699aa8dc" targetNamespace="http://schemas.microsoft.com/office/2006/metadata/properties" ma:root="true" ma:fieldsID="371326fb25ce99b7cfe2ef19b04ac1e8" ns2:_="" ns3:_="">
    <xsd:import namespace="017a7a6c-9d6d-4da9-96c6-a7ac3f4dbe24"/>
    <xsd:import namespace="a21c5093-fd84-4293-8bbb-ab83699aa8d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3:SharedWithUsers" minOccurs="0"/>
                <xsd:element ref="ns3:SharedWithDetails" minOccurs="0"/>
                <xsd:element ref="ns2:Sunday" minOccurs="0"/>
                <xsd:element ref="ns2:MediaServiceAutoTags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17a7a6c-9d6d-4da9-96c6-a7ac3f4dbe2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Sunday" ma:index="15" nillable="true" ma:displayName="Sunday" ma:format="DateOnly" ma:internalName="Sunday">
      <xsd:simpleType>
        <xsd:restriction base="dms:DateTime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21c5093-fd84-4293-8bbb-ab83699aa8dc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677E1F6-EE83-4C73-B02F-41E14BA38927}">
  <ds:schemaRefs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017a7a6c-9d6d-4da9-96c6-a7ac3f4dbe24"/>
    <ds:schemaRef ds:uri="http://schemas.openxmlformats.org/package/2006/metadata/core-properties"/>
    <ds:schemaRef ds:uri="a21c5093-fd84-4293-8bbb-ab83699aa8dc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C71AE988-00CF-4338-BCA3-ABFCC59E1F7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17a7a6c-9d6d-4da9-96c6-a7ac3f4dbe24"/>
    <ds:schemaRef ds:uri="a21c5093-fd84-4293-8bbb-ab83699aa8d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D33CFF5-6BE1-4257-8152-E6466A66E8F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2250</TotalTime>
  <Words>489</Words>
  <Application>Microsoft Office PowerPoint</Application>
  <PresentationFormat>Widescreen</PresentationFormat>
  <Paragraphs>62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Celestial</vt:lpstr>
      <vt:lpstr>Faith in the Pressure Cooker</vt:lpstr>
      <vt:lpstr>Faith in the Pressure Cooker</vt:lpstr>
      <vt:lpstr>Faith in the Pressure Cooker</vt:lpstr>
      <vt:lpstr>Faith in the Pressure Cooker</vt:lpstr>
      <vt:lpstr>The gift of prayer</vt:lpstr>
      <vt:lpstr>Prayer</vt:lpstr>
      <vt:lpstr>Pray!</vt:lpstr>
      <vt:lpstr>Prayers of faith</vt:lpstr>
      <vt:lpstr>Challenge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Faith in the Pressure Cooker</dc:title>
  <dc:creator>Ron Day</dc:creator>
  <cp:lastModifiedBy>Ron Day</cp:lastModifiedBy>
  <cp:revision>71</cp:revision>
  <dcterms:created xsi:type="dcterms:W3CDTF">2020-05-02T08:57:44Z</dcterms:created>
  <dcterms:modified xsi:type="dcterms:W3CDTF">2020-07-25T09:38:55Z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0x010100ECFB7E4770CEB74E89C35A83EC60864B</vt:lpwstr>
  </property>
</Properties>
</file>