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9"/>
  </p:notesMasterIdLst>
  <p:sldIdLst>
    <p:sldId id="267" r:id="rId2"/>
    <p:sldId id="257" r:id="rId3"/>
    <p:sldId id="285" r:id="rId4"/>
    <p:sldId id="286" r:id="rId5"/>
    <p:sldId id="260" r:id="rId6"/>
    <p:sldId id="261" r:id="rId7"/>
    <p:sldId id="26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 snapToGrid="0">
      <p:cViewPr>
        <p:scale>
          <a:sx n="150" d="100"/>
          <a:sy n="150" d="100"/>
        </p:scale>
        <p:origin x="-4932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CFF03B-CA91-4302-AB71-3A3A08667213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04FFC1-F127-4327-AFF6-277A1847F6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4352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260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29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705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37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70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510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589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078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686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46421-4954-426C-B472-489BEE407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0"/>
            <a:ext cx="9347457" cy="1383957"/>
          </a:xfrm>
        </p:spPr>
        <p:txBody>
          <a:bodyPr>
            <a:normAutofit/>
          </a:bodyPr>
          <a:lstStyle>
            <a:lvl1pPr marR="0" algn="ctr" defTabSz="457200" rtl="0" eaLnBrk="1" latinLnBrk="0" hangingPunct="1">
              <a:spcBef>
                <a:spcPct val="0"/>
              </a:spcBef>
              <a:buNone/>
              <a:defRPr lang="en-GB" sz="4400" b="1" kern="1200" cap="none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4341A-F030-4253-8E40-12AF232CE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594023"/>
            <a:ext cx="10464674" cy="5165124"/>
          </a:xfrm>
        </p:spPr>
        <p:txBody>
          <a:bodyPr/>
          <a:lstStyle>
            <a:lvl1pPr marL="285750" indent="-285750">
              <a:defRPr lang="en-US" sz="32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>
              <a:defRPr lang="en-US" sz="2800" b="1" kern="1200" cap="none" dirty="0" smtClean="0">
                <a:solidFill>
                  <a:schemeClr val="accent2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>
              <a:defRPr lang="en-US" sz="2800" b="1" kern="1200" cap="none" dirty="0" smtClean="0">
                <a:solidFill>
                  <a:schemeClr val="accent6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>
              <a:defRPr lang="en-US" sz="24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</a:lstStyle>
          <a:p>
            <a:pPr marL="285750" marR="0" lvl="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Edit Master text styles</a:t>
            </a:r>
          </a:p>
          <a:p>
            <a:pPr marL="742950" marR="0" lvl="1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Second level</a:t>
            </a:r>
          </a:p>
          <a:p>
            <a:pPr marL="1200150" marR="0" lvl="2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Third level</a:t>
            </a:r>
          </a:p>
          <a:p>
            <a:pPr marL="1543050" marR="0" lvl="3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EC0107-24CA-41D4-B423-9989D69D3E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831767" y="0"/>
            <a:ext cx="1360233" cy="159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9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53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381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234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356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649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898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468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05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61AF03D-3063-4E77-95F4-C0BAB235AFBE}" type="datetimeFigureOut">
              <a:rPr lang="en-GB" smtClean="0"/>
              <a:t>10/02/2019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832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hristipedia.miraheze.org/wiki/Ebal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420AB-B100-416A-AE93-DAA7267D91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Applying the Covenant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51E247-9B26-48FC-A6A0-4A8766DDB4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3600" b="1" dirty="0"/>
              <a:t>6. Deuteronomy 20:1-20</a:t>
            </a:r>
            <a:br>
              <a:rPr lang="en-GB" sz="3600" b="1" dirty="0"/>
            </a:br>
            <a:r>
              <a:rPr lang="en-GB" sz="3600" b="1" dirty="0"/>
              <a:t>Soldiering with a difference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6D16F5-10F1-43F7-B430-B70A45730B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70306" y="51855"/>
            <a:ext cx="2638893" cy="309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65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37158-D74B-438F-9511-8568DA4B9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Boundaries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0522DA-95A7-44C7-B688-D40570843F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To what extent should your religious life impinge on your secular life?</a:t>
            </a:r>
          </a:p>
          <a:p>
            <a:pPr marR="0" lvl="1" rtl="0"/>
            <a:r>
              <a:rPr lang="en-GB" dirty="0"/>
              <a:t>Should it affect your work life at all?</a:t>
            </a:r>
          </a:p>
          <a:p>
            <a:pPr marR="0" lvl="1" rtl="0"/>
            <a:r>
              <a:rPr lang="en-GB" dirty="0"/>
              <a:t>Should it affect your home life?</a:t>
            </a:r>
          </a:p>
          <a:p>
            <a:pPr marR="0" lvl="1" rtl="0"/>
            <a:r>
              <a:rPr lang="en-GB" dirty="0"/>
              <a:t>Should it affect the way you interact with people?</a:t>
            </a:r>
          </a:p>
          <a:p>
            <a:pPr marR="0" lvl="1" rtl="0"/>
            <a:r>
              <a:rPr lang="en-GB" dirty="0"/>
              <a:t>Should it affect you deal with your enemies?</a:t>
            </a:r>
          </a:p>
        </p:txBody>
      </p:sp>
    </p:spTree>
    <p:extLst>
      <p:ext uri="{BB962C8B-B14F-4D97-AF65-F5344CB8AC3E}">
        <p14:creationId xmlns:p14="http://schemas.microsoft.com/office/powerpoint/2010/main" val="3044679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47F35-517C-4C99-9049-90C8E3363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God’s people will be a minority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936AF7-9507-4151-9026-4EA4D2E1D4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Deuteronomy recognises that God’s army will always be a minority</a:t>
            </a:r>
          </a:p>
          <a:p>
            <a:pPr marR="0" lvl="1" rtl="0"/>
            <a:r>
              <a:rPr lang="en-GB" dirty="0"/>
              <a:t>Look where He chooses as the Promised Land</a:t>
            </a:r>
          </a:p>
          <a:p>
            <a:pPr marR="0" lvl="1" rtl="0"/>
            <a:r>
              <a:rPr lang="en-GB" dirty="0"/>
              <a:t>If they do engage in battle they are to do it confidently, wholeheartedly and compassionately</a:t>
            </a:r>
          </a:p>
          <a:p>
            <a:pPr marR="0" lvl="2" rtl="0"/>
            <a:r>
              <a:rPr lang="en-GB" dirty="0"/>
              <a:t>God’s people don’t stop being representatives of God</a:t>
            </a:r>
          </a:p>
          <a:p>
            <a:pPr marR="0" lvl="1" rtl="0"/>
            <a:r>
              <a:rPr lang="en-GB" dirty="0"/>
              <a:t>That may make them tentative and afraid </a:t>
            </a:r>
          </a:p>
          <a:p>
            <a:pPr lvl="2"/>
            <a:r>
              <a:rPr lang="en-GB" dirty="0"/>
              <a:t>Consult God first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AE78AF-8444-44C4-BD63-65363EBC8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788897"/>
          </a:xfrm>
          <a:prstGeom prst="rect">
            <a:avLst/>
          </a:prstGeom>
        </p:spPr>
      </p:pic>
      <p:cxnSp>
        <p:nvCxnSpPr>
          <p:cNvPr id="7" name="Connector: Curved 6">
            <a:extLst>
              <a:ext uri="{FF2B5EF4-FFF2-40B4-BE49-F238E27FC236}">
                <a16:creationId xmlns:a16="http://schemas.microsoft.com/office/drawing/2014/main" id="{63888B40-8486-480E-9DFD-42B0AEF9A61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273876" y="2574593"/>
            <a:ext cx="1955098" cy="930444"/>
          </a:xfrm>
          <a:prstGeom prst="curvedConnector3">
            <a:avLst>
              <a:gd name="adj1" fmla="val 50000"/>
            </a:avLst>
          </a:prstGeom>
          <a:ln w="50800"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Curved 9">
            <a:extLst>
              <a:ext uri="{FF2B5EF4-FFF2-40B4-BE49-F238E27FC236}">
                <a16:creationId xmlns:a16="http://schemas.microsoft.com/office/drawing/2014/main" id="{73FACFB3-BB8C-44FC-BC00-8CF76A55C07C}"/>
              </a:ext>
            </a:extLst>
          </p:cNvPr>
          <p:cNvCxnSpPr>
            <a:cxnSpLocks/>
          </p:cNvCxnSpPr>
          <p:nvPr/>
        </p:nvCxnSpPr>
        <p:spPr>
          <a:xfrm flipV="1">
            <a:off x="4338536" y="2470826"/>
            <a:ext cx="4338536" cy="844051"/>
          </a:xfrm>
          <a:prstGeom prst="curvedConnector3">
            <a:avLst>
              <a:gd name="adj1" fmla="val 50000"/>
            </a:avLst>
          </a:prstGeom>
          <a:ln w="50800"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3B21A77B-705C-4542-8F03-9083D04A1203}"/>
              </a:ext>
            </a:extLst>
          </p:cNvPr>
          <p:cNvSpPr/>
          <p:nvPr/>
        </p:nvSpPr>
        <p:spPr>
          <a:xfrm>
            <a:off x="6158038" y="3143250"/>
            <a:ext cx="299912" cy="2222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45D9896-4861-4198-8C7D-72A4CFF85DCA}"/>
              </a:ext>
            </a:extLst>
          </p:cNvPr>
          <p:cNvSpPr/>
          <p:nvPr/>
        </p:nvSpPr>
        <p:spPr>
          <a:xfrm>
            <a:off x="6457950" y="2683088"/>
            <a:ext cx="1165604" cy="114257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1268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21" grpId="0" animBg="1"/>
      <p:bldP spid="21" grpId="1" animBg="1"/>
      <p:bldP spid="22" grpId="0" animBg="1"/>
      <p:bldP spid="2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589DC-8B5A-432C-BF4A-7219B9868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GB" dirty="0"/>
              <a:t>God wants you to engage the world with confidence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85A2E-566B-4D27-9F54-E5BE320956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For that you need to pick the right battles</a:t>
            </a:r>
          </a:p>
          <a:p>
            <a:pPr marR="0" lvl="1" rtl="0"/>
            <a:r>
              <a:rPr lang="en-GB" dirty="0"/>
              <a:t>The battles which happen because you’re doing the right thing for the right reasons</a:t>
            </a:r>
          </a:p>
          <a:p>
            <a:pPr marR="0" lvl="1" rtl="0"/>
            <a:r>
              <a:rPr lang="en-GB" dirty="0"/>
              <a:t>If you do that there’s no need to fear because it’s not your battle but God’s</a:t>
            </a:r>
          </a:p>
          <a:p>
            <a:pPr marR="0" lvl="0" rtl="0"/>
            <a:r>
              <a:rPr lang="en-GB" dirty="0"/>
              <a:t>God is with you in the right battle</a:t>
            </a:r>
          </a:p>
          <a:p>
            <a:pPr marR="0" lvl="1" rtl="0"/>
            <a:r>
              <a:rPr lang="en-GB" dirty="0"/>
              <a:t>You know that from your history</a:t>
            </a:r>
          </a:p>
          <a:p>
            <a:pPr marR="0" lvl="1" rtl="0"/>
            <a:r>
              <a:rPr lang="en-GB" dirty="0"/>
              <a:t>You know that from the promises God has made to you</a:t>
            </a:r>
          </a:p>
        </p:txBody>
      </p:sp>
    </p:spTree>
    <p:extLst>
      <p:ext uri="{BB962C8B-B14F-4D97-AF65-F5344CB8AC3E}">
        <p14:creationId xmlns:p14="http://schemas.microsoft.com/office/powerpoint/2010/main" val="2508360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3AAC5-C4C9-45C7-ABEB-E6AA36284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GB" dirty="0"/>
              <a:t>God wants you to team up with the right people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F43906-E4A4-44DA-8E97-D32CCD144E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R="0" lvl="0" rtl="0"/>
            <a:r>
              <a:rPr lang="en-GB" dirty="0"/>
              <a:t>Weed out those whose minds are elsewhere</a:t>
            </a:r>
          </a:p>
          <a:p>
            <a:pPr marR="0" lvl="0" rtl="0"/>
            <a:r>
              <a:rPr lang="en-GB" dirty="0"/>
              <a:t>Weed out those who don’t want to fight the injustice</a:t>
            </a:r>
          </a:p>
          <a:p>
            <a:pPr marR="0" lvl="0" rtl="0"/>
            <a:r>
              <a:rPr lang="en-GB" dirty="0"/>
              <a:t>God will call some of us to His causes</a:t>
            </a:r>
          </a:p>
          <a:p>
            <a:pPr marR="0" lvl="1" rtl="0"/>
            <a:r>
              <a:rPr lang="en-GB" dirty="0"/>
              <a:t>The battle is God’s and He knows your needs and your pressures</a:t>
            </a:r>
          </a:p>
          <a:p>
            <a:pPr marR="0" lvl="2" rtl="0"/>
            <a:r>
              <a:rPr lang="en-GB" dirty="0"/>
              <a:t>He is a blessing God, not a demanding one</a:t>
            </a:r>
          </a:p>
          <a:p>
            <a:pPr marR="0" lvl="1" rtl="0"/>
            <a:r>
              <a:rPr lang="en-GB" dirty="0"/>
              <a:t>You are not being invited to do all of God’s work on your own</a:t>
            </a:r>
          </a:p>
          <a:p>
            <a:pPr marR="0" lvl="1" rtl="0"/>
            <a:r>
              <a:rPr lang="en-GB" dirty="0"/>
              <a:t>Your battle may not be my battle</a:t>
            </a:r>
          </a:p>
          <a:p>
            <a:pPr marR="0" lvl="2" rtl="0"/>
            <a:r>
              <a:rPr lang="en-GB" dirty="0"/>
              <a:t>But we are on the same team</a:t>
            </a:r>
          </a:p>
        </p:txBody>
      </p:sp>
    </p:spTree>
    <p:extLst>
      <p:ext uri="{BB962C8B-B14F-4D97-AF65-F5344CB8AC3E}">
        <p14:creationId xmlns:p14="http://schemas.microsoft.com/office/powerpoint/2010/main" val="1362525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38A44-87E4-41B9-98ED-8136E10EE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GB" dirty="0"/>
              <a:t>God wants you to be magnanimous in victory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385E60-CED3-485B-AD56-5BA8319536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For those far away</a:t>
            </a:r>
          </a:p>
          <a:p>
            <a:pPr marR="0" lvl="1" rtl="0"/>
            <a:r>
              <a:rPr lang="en-GB" dirty="0"/>
              <a:t>Offer peace first</a:t>
            </a:r>
          </a:p>
          <a:p>
            <a:pPr marR="0" lvl="0" rtl="0"/>
            <a:r>
              <a:rPr lang="en-GB" dirty="0"/>
              <a:t>For those who want to destroy your way of life and undermine you who are and are close at hand</a:t>
            </a:r>
          </a:p>
          <a:p>
            <a:pPr marR="0" lvl="1" rtl="0"/>
            <a:r>
              <a:rPr lang="en-GB" dirty="0"/>
              <a:t>Have no mercy on destroyers</a:t>
            </a:r>
          </a:p>
          <a:p>
            <a:pPr marR="0" lvl="1" rtl="0"/>
            <a:r>
              <a:rPr lang="en-GB" dirty="0"/>
              <a:t>Have mercy on the environment</a:t>
            </a:r>
          </a:p>
          <a:p>
            <a:pPr lvl="2"/>
            <a:r>
              <a:rPr lang="en-GB" dirty="0"/>
              <a:t>Here we have God limiting their activity</a:t>
            </a:r>
          </a:p>
        </p:txBody>
      </p:sp>
    </p:spTree>
    <p:extLst>
      <p:ext uri="{BB962C8B-B14F-4D97-AF65-F5344CB8AC3E}">
        <p14:creationId xmlns:p14="http://schemas.microsoft.com/office/powerpoint/2010/main" val="3949901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38A71-2B62-47FC-8F3E-ACE82BEBE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47772" y="0"/>
            <a:ext cx="9347457" cy="1383957"/>
          </a:xfrm>
        </p:spPr>
        <p:txBody>
          <a:bodyPr/>
          <a:lstStyle/>
          <a:p>
            <a:pPr marR="0" rtl="0"/>
            <a:r>
              <a:rPr lang="en-GB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DF249A-77B3-4B85-A6FD-018A974F10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2524"/>
          <a:stretch/>
        </p:blipFill>
        <p:spPr>
          <a:xfrm>
            <a:off x="-124391" y="0"/>
            <a:ext cx="109840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387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7562</TotalTime>
  <Words>326</Words>
  <Application>Microsoft Office PowerPoint</Application>
  <PresentationFormat>Widescreen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Corbel</vt:lpstr>
      <vt:lpstr>Parallax</vt:lpstr>
      <vt:lpstr>Applying the Covenant</vt:lpstr>
      <vt:lpstr>Boundaries</vt:lpstr>
      <vt:lpstr>God’s people will be a minority</vt:lpstr>
      <vt:lpstr>God wants you to engage the world with confidence</vt:lpstr>
      <vt:lpstr>God wants you to team up with the right people</vt:lpstr>
      <vt:lpstr>God wants you to be magnanimous in victory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ATC1 Intro The story so far…</dc:title>
  <dc:creator>Ron Day</dc:creator>
  <cp:lastModifiedBy>Ron Day</cp:lastModifiedBy>
  <cp:revision>41</cp:revision>
  <dcterms:created xsi:type="dcterms:W3CDTF">2019-01-01T10:02:05Z</dcterms:created>
  <dcterms:modified xsi:type="dcterms:W3CDTF">2019-02-10T08:53:24Z</dcterms:modified>
</cp:coreProperties>
</file>