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1" r:id="rId1"/>
  </p:sldMasterIdLst>
  <p:sldIdLst>
    <p:sldId id="261" r:id="rId2"/>
    <p:sldId id="257" r:id="rId3"/>
    <p:sldId id="258" r:id="rId4"/>
    <p:sldId id="259" r:id="rId5"/>
    <p:sldId id="262" r:id="rId6"/>
    <p:sldId id="260" r:id="rId7"/>
    <p:sldId id="263" r:id="rId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4581" autoAdjust="0"/>
    <p:restoredTop sz="86358" autoAdjust="0"/>
  </p:normalViewPr>
  <p:slideViewPr>
    <p:cSldViewPr snapToGrid="0">
      <p:cViewPr>
        <p:scale>
          <a:sx n="66" d="100"/>
          <a:sy n="66" d="100"/>
        </p:scale>
        <p:origin x="-1110" y="546"/>
      </p:cViewPr>
      <p:guideLst/>
    </p:cSldViewPr>
  </p:slideViewPr>
  <p:outlineViewPr>
    <p:cViewPr>
      <p:scale>
        <a:sx n="33" d="100"/>
        <a:sy n="33" d="100"/>
      </p:scale>
      <p:origin x="0" y="-282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4242851"/>
            <a:ext cx="8968084" cy="275942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11716" y="4243845"/>
            <a:ext cx="3077108" cy="27694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 bwMode="ltGray">
          <a:xfrm>
            <a:off x="0" y="2590078"/>
            <a:ext cx="8968085" cy="1660332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9111715" y="2590078"/>
            <a:ext cx="3077109" cy="166033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0322" y="2733709"/>
            <a:ext cx="8144134" cy="1373070"/>
          </a:xfrm>
        </p:spPr>
        <p:txBody>
          <a:bodyPr anchor="b">
            <a:noAutofit/>
          </a:bodyPr>
          <a:lstStyle>
            <a:lvl1pPr algn="r"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0322" y="4394039"/>
            <a:ext cx="8144134" cy="1117687"/>
          </a:xfrm>
        </p:spPr>
        <p:txBody>
          <a:bodyPr>
            <a:normAutofit/>
          </a:bodyPr>
          <a:lstStyle>
            <a:lvl1pPr marL="0" indent="0" algn="r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2216F9-8017-48CB-AC2B-865E2AFA0A9B}" type="datetimeFigureOut">
              <a:rPr lang="en-GB" smtClean="0"/>
              <a:t>28/04/2019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255346" y="2750337"/>
            <a:ext cx="1171888" cy="1356442"/>
          </a:xfrm>
        </p:spPr>
        <p:txBody>
          <a:bodyPr/>
          <a:lstStyle/>
          <a:p>
            <a:fld id="{2E7031E2-D18F-4F34-A112-AA72D0FE175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572694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4711616"/>
            <a:ext cx="9613859" cy="453051"/>
          </a:xfrm>
        </p:spPr>
        <p:txBody>
          <a:bodyPr anchor="b">
            <a:normAutofit/>
          </a:bodyPr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0322" y="609597"/>
            <a:ext cx="9613859" cy="3589575"/>
          </a:xfrm>
          <a:noFill/>
          <a:ln>
            <a:noFill/>
          </a:ln>
          <a:effectLst>
            <a:outerShdw blurRad="76200" dist="63500" dir="5040000" algn="tl" rotWithShape="0">
              <a:srgbClr val="000000">
                <a:alpha val="41000"/>
              </a:srgb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19" y="5169583"/>
            <a:ext cx="9613862" cy="622971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2216F9-8017-48CB-AC2B-865E2AFA0A9B}" type="datetimeFigureOut">
              <a:rPr lang="en-GB" smtClean="0"/>
              <a:t>28/04/2019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11309"/>
            <a:ext cx="1154151" cy="1090789"/>
          </a:xfrm>
        </p:spPr>
        <p:txBody>
          <a:bodyPr/>
          <a:lstStyle/>
          <a:p>
            <a:fld id="{2E7031E2-D18F-4F34-A112-AA72D0FE175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971109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609597"/>
            <a:ext cx="9613858" cy="3592750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4711615"/>
            <a:ext cx="9613859" cy="1090789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2216F9-8017-48CB-AC2B-865E2AFA0A9B}" type="datetimeFigureOut">
              <a:rPr lang="en-GB" smtClean="0"/>
              <a:t>28/04/2019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11615"/>
            <a:ext cx="1154151" cy="1090789"/>
          </a:xfrm>
        </p:spPr>
        <p:txBody>
          <a:bodyPr/>
          <a:lstStyle/>
          <a:p>
            <a:fld id="{2E7031E2-D18F-4F34-A112-AA72D0FE175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7297050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13" name="Picture 12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 bwMode="ltGray"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Rectangle 14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7856" y="609598"/>
            <a:ext cx="8718877" cy="3036061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402288" y="3653379"/>
            <a:ext cx="815657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4711615"/>
            <a:ext cx="9613859" cy="1090789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2216F9-8017-48CB-AC2B-865E2AFA0A9B}" type="datetimeFigureOut">
              <a:rPr lang="en-GB" smtClean="0"/>
              <a:t>28/04/2019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09925"/>
            <a:ext cx="1154151" cy="1090789"/>
          </a:xfrm>
        </p:spPr>
        <p:txBody>
          <a:bodyPr/>
          <a:lstStyle/>
          <a:p>
            <a:fld id="{2E7031E2-D18F-4F34-A112-AA72D0FE1752}" type="slidenum">
              <a:rPr lang="en-GB" smtClean="0"/>
              <a:t>‹#›</a:t>
            </a:fld>
            <a:endParaRPr lang="en-GB"/>
          </a:p>
        </p:txBody>
      </p:sp>
      <p:sp>
        <p:nvSpPr>
          <p:cNvPr id="16" name="TextBox 15"/>
          <p:cNvSpPr txBox="1"/>
          <p:nvPr/>
        </p:nvSpPr>
        <p:spPr>
          <a:xfrm>
            <a:off x="583572" y="74811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72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9662809" y="30335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72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1734899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10" name="Picture 9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 bwMode="ltGray"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" name="Rectangle 11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19" y="4711615"/>
            <a:ext cx="9613862" cy="58853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0" y="5300149"/>
            <a:ext cx="9613862" cy="50225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2216F9-8017-48CB-AC2B-865E2AFA0A9B}" type="datetimeFigureOut">
              <a:rPr lang="en-GB" smtClean="0"/>
              <a:t>28/04/2019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09925"/>
            <a:ext cx="1154151" cy="1090789"/>
          </a:xfrm>
        </p:spPr>
        <p:txBody>
          <a:bodyPr/>
          <a:lstStyle/>
          <a:p>
            <a:fld id="{2E7031E2-D18F-4F34-A112-AA72D0FE175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6793865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4" name="Picture 13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6" name="Rectangle 15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" name="Rectangle 16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69222" y="753228"/>
            <a:ext cx="9624960" cy="1080938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60946" y="2336873"/>
            <a:ext cx="3070034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0322" y="3022673"/>
            <a:ext cx="3049702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56025" y="2336873"/>
            <a:ext cx="306324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3945470" y="3022673"/>
            <a:ext cx="3063240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224156" y="2336873"/>
            <a:ext cx="30700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224156" y="3022673"/>
            <a:ext cx="3070025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2216F9-8017-48CB-AC2B-865E2AFA0A9B}" type="datetimeFigureOut">
              <a:rPr lang="en-GB" smtClean="0"/>
              <a:t>28/04/2019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7031E2-D18F-4F34-A112-AA72D0FE175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7304353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6" name="Picture 15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" name="Rectangle 17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0322" y="753228"/>
            <a:ext cx="9613860" cy="1080938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0318" y="4297503"/>
            <a:ext cx="304970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0318" y="2336873"/>
            <a:ext cx="3049705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0318" y="4873765"/>
            <a:ext cx="3049705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45471" y="4297503"/>
            <a:ext cx="306324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945470" y="2336873"/>
            <a:ext cx="3063240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944117" y="4873764"/>
            <a:ext cx="3067297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230678" y="4297503"/>
            <a:ext cx="306350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230677" y="2336873"/>
            <a:ext cx="3063505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230553" y="4873762"/>
            <a:ext cx="3067563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2216F9-8017-48CB-AC2B-865E2AFA0A9B}" type="datetimeFigureOut">
              <a:rPr lang="en-GB" smtClean="0"/>
              <a:t>28/04/2019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7031E2-D18F-4F34-A112-AA72D0FE175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5034672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2216F9-8017-48CB-AC2B-865E2AFA0A9B}" type="datetimeFigureOut">
              <a:rPr lang="en-GB" smtClean="0"/>
              <a:t>28/04/2019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7031E2-D18F-4F34-A112-AA72D0FE175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9252069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ltGray">
          <a:xfrm rot="5400000">
            <a:off x="8116207" y="1869395"/>
            <a:ext cx="5106988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 rot="5400000">
            <a:off x="9868202" y="5372403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129231" y="609597"/>
            <a:ext cx="1073802" cy="435376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0322" y="609597"/>
            <a:ext cx="8870004" cy="532658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807126" y="5936187"/>
            <a:ext cx="2743200" cy="365125"/>
          </a:xfrm>
        </p:spPr>
        <p:txBody>
          <a:bodyPr/>
          <a:lstStyle/>
          <a:p>
            <a:fld id="{552216F9-8017-48CB-AC2B-865E2AFA0A9B}" type="datetimeFigureOut">
              <a:rPr lang="en-GB" smtClean="0"/>
              <a:t>28/04/2019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0321" y="5936188"/>
            <a:ext cx="6126805" cy="365125"/>
          </a:xfr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097550" y="5398633"/>
            <a:ext cx="1154151" cy="1090789"/>
          </a:xfrm>
        </p:spPr>
        <p:txBody>
          <a:bodyPr anchor="t"/>
          <a:lstStyle>
            <a:lvl1pPr algn="ctr">
              <a:defRPr/>
            </a:lvl1pPr>
          </a:lstStyle>
          <a:p>
            <a:fld id="{2E7031E2-D18F-4F34-A112-AA72D0FE175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8222974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3AAD02-8BAE-4189-A104-9A97837828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8347" y="753228"/>
            <a:ext cx="9737124" cy="1080938"/>
          </a:xfrm>
        </p:spPr>
        <p:txBody>
          <a:bodyPr>
            <a:normAutofit/>
          </a:bodyPr>
          <a:lstStyle>
            <a:lvl1pPr>
              <a:defRPr sz="4000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3F55D84-726A-4C60-9110-D66E6302DDE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58347" y="2336872"/>
            <a:ext cx="11557428" cy="4254427"/>
          </a:xfrm>
        </p:spPr>
        <p:txBody>
          <a:bodyPr>
            <a:normAutofit/>
          </a:bodyPr>
          <a:lstStyle>
            <a:lvl1pPr>
              <a:defRPr sz="3600">
                <a:solidFill>
                  <a:schemeClr val="tx1"/>
                </a:solidFill>
              </a:defRPr>
            </a:lvl1pPr>
            <a:lvl2pPr>
              <a:defRPr sz="3200">
                <a:solidFill>
                  <a:srgbClr val="FFFF00"/>
                </a:solidFill>
              </a:defRPr>
            </a:lvl2pPr>
            <a:lvl3pPr>
              <a:defRPr sz="2800">
                <a:solidFill>
                  <a:schemeClr val="tx2"/>
                </a:solidFill>
              </a:defRPr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7B9D36FB-2893-4988-B711-46EC052111D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304" b="93351" l="10000" r="90000">
                        <a14:foregroundMark x1="26328" y1="46936" x2="25078" y2="50587"/>
                        <a14:foregroundMark x1="70547" y1="25293" x2="70000" y2="30248"/>
                        <a14:foregroundMark x1="35859" y1="7432" x2="45625" y2="21252"/>
                        <a14:foregroundMark x1="45625" y1="21252" x2="46094" y2="23338"/>
                        <a14:foregroundMark x1="42656" y1="1695" x2="40234" y2="1695"/>
                        <a14:foregroundMark x1="38047" y1="2477" x2="34844" y2="4563"/>
                        <a14:foregroundMark x1="32188" y1="1304" x2="32422" y2="1304"/>
                        <a14:foregroundMark x1="29766" y1="7432" x2="29531" y2="8605"/>
                        <a14:foregroundMark x1="31953" y1="2086" x2="32656" y2="2086"/>
                        <a14:foregroundMark x1="81719" y1="92177" x2="24844" y2="93351"/>
                        <a14:backgroundMark x1="69063" y1="33898" x2="69063" y2="3389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44695" y="193622"/>
            <a:ext cx="2737805" cy="16405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81051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uiExpand="1" build="p">
        <p:tmplLst>
          <p:tmpl lvl="1">
            <p:tnLst>
              <p:par>
                <p:cTn presetID="2" presetClass="entr" presetSubtype="4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2">
            <p:tnLst>
              <p:par>
                <p:cTn presetID="2" presetClass="entr" presetSubtype="4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3">
            <p:tnLst>
              <p:par>
                <p:cTn presetID="2" presetClass="entr" presetSubtype="4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4">
            <p:tnLst>
              <p:par>
                <p:cTn presetID="2" presetClass="entr" presetSubtype="4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5">
            <p:tnLst>
              <p:par>
                <p:cTn presetID="2" presetClass="entr" presetSubtype="4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6" name="Picture 15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" name="Rectangle 17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2216F9-8017-48CB-AC2B-865E2AFA0A9B}" type="datetimeFigureOut">
              <a:rPr lang="en-GB" smtClean="0"/>
              <a:t>28/04/2019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7031E2-D18F-4F34-A112-AA72D0FE175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200167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4086907"/>
            <a:ext cx="10437812" cy="321164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4" y="4087901"/>
            <a:ext cx="1602997" cy="14427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 bwMode="ltGray">
          <a:xfrm>
            <a:off x="-2" y="2726267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0585825" y="2726267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2869895"/>
            <a:ext cx="9613860" cy="1090788"/>
          </a:xfrm>
        </p:spPr>
        <p:txBody>
          <a:bodyPr anchor="ctr">
            <a:normAutofit/>
          </a:bodyPr>
          <a:lstStyle>
            <a:lvl1pPr algn="r"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0322" y="4232171"/>
            <a:ext cx="9613860" cy="1704017"/>
          </a:xfrm>
        </p:spPr>
        <p:txBody>
          <a:bodyPr>
            <a:normAutofit/>
          </a:bodyPr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2216F9-8017-48CB-AC2B-865E2AFA0A9B}" type="datetimeFigureOut">
              <a:rPr lang="en-GB" smtClean="0"/>
              <a:t>28/04/2019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729455" y="2869895"/>
            <a:ext cx="1154151" cy="1090789"/>
          </a:xfrm>
        </p:spPr>
        <p:txBody>
          <a:bodyPr/>
          <a:lstStyle/>
          <a:p>
            <a:fld id="{2E7031E2-D18F-4F34-A112-AA72D0FE175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612108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0320" y="2336873"/>
            <a:ext cx="4698358" cy="359931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594123" y="2336873"/>
            <a:ext cx="4700058" cy="359931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2216F9-8017-48CB-AC2B-865E2AFA0A9B}" type="datetimeFigureOut">
              <a:rPr lang="en-GB" smtClean="0"/>
              <a:t>28/04/2019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7031E2-D18F-4F34-A112-AA72D0FE175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467586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1" name="Picture 10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" name="Rectangle 12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19" y="753229"/>
            <a:ext cx="9613863" cy="108093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06350" y="2336873"/>
            <a:ext cx="4472327" cy="69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0322" y="3030008"/>
            <a:ext cx="4698355" cy="290617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820154" y="2336873"/>
            <a:ext cx="4474028" cy="69207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594123" y="3030008"/>
            <a:ext cx="4700059" cy="290617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2216F9-8017-48CB-AC2B-865E2AFA0A9B}" type="datetimeFigureOut">
              <a:rPr lang="en-GB" smtClean="0"/>
              <a:t>28/04/2019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7031E2-D18F-4F34-A112-AA72D0FE175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679978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7" name="Picture 6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2216F9-8017-48CB-AC2B-865E2AFA0A9B}" type="datetimeFigureOut">
              <a:rPr lang="en-GB" smtClean="0"/>
              <a:t>28/04/2019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7031E2-D18F-4F34-A112-AA72D0FE175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324326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HD-ShadowShor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2216F9-8017-48CB-AC2B-865E2AFA0A9B}" type="datetimeFigureOut">
              <a:rPr lang="en-GB" smtClean="0"/>
              <a:t>28/04/2019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7031E2-D18F-4F34-A112-AA72D0FE175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254402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1" y="753227"/>
            <a:ext cx="9613859" cy="1080940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85846" y="2336873"/>
            <a:ext cx="5608336" cy="359931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2336872"/>
            <a:ext cx="3790078" cy="3599317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2216F9-8017-48CB-AC2B-865E2AFA0A9B}" type="datetimeFigureOut">
              <a:rPr lang="en-GB" smtClean="0"/>
              <a:t>28/04/2019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7031E2-D18F-4F34-A112-AA72D0FE175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036613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3" y="753228"/>
            <a:ext cx="9613857" cy="1080938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868333" y="2336874"/>
            <a:ext cx="5425849" cy="3599312"/>
          </a:xfrm>
          <a:noFill/>
          <a:ln>
            <a:noFill/>
          </a:ln>
          <a:effectLst>
            <a:outerShdw blurRad="76200" dist="63500" dir="5040000" algn="tl" rotWithShape="0">
              <a:srgbClr val="000000">
                <a:alpha val="41000"/>
              </a:srgb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3" y="2336873"/>
            <a:ext cx="3876256" cy="3599315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2216F9-8017-48CB-AC2B-865E2AFA0A9B}" type="datetimeFigureOut">
              <a:rPr lang="en-GB" smtClean="0"/>
              <a:t>28/04/2019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7031E2-D18F-4F34-A112-AA72D0FE175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895534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ashOverlay-FullResolve.png"/>
          <p:cNvPicPr>
            <a:picLocks noChangeAspect="1"/>
          </p:cNvPicPr>
          <p:nvPr/>
        </p:nvPicPr>
        <p:blipFill>
          <a:blip r:embed="rId20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0321" y="753228"/>
            <a:ext cx="9613861" cy="10809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0321" y="2336873"/>
            <a:ext cx="9613861" cy="35993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50981" y="5936187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2216F9-8017-48CB-AC2B-865E2AFA0A9B}" type="datetimeFigureOut">
              <a:rPr lang="en-GB" smtClean="0"/>
              <a:t>28/04/2019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0321" y="5936188"/>
            <a:ext cx="687066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729455" y="753227"/>
            <a:ext cx="1154151" cy="109078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E7031E2-D18F-4F34-A112-AA72D0FE175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6412365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  <p:sldLayoutId id="2147483674" r:id="rId13"/>
    <p:sldLayoutId id="2147483675" r:id="rId14"/>
    <p:sldLayoutId id="2147483676" r:id="rId15"/>
    <p:sldLayoutId id="2147483677" r:id="rId16"/>
    <p:sldLayoutId id="2147483678" r:id="rId17"/>
    <p:sldLayoutId id="2147483679" r:id="rId18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g"/><Relationship Id="rId3" Type="http://schemas.microsoft.com/office/2007/relationships/hdphoto" Target="../media/hdphoto1.wdp"/><Relationship Id="rId7" Type="http://schemas.openxmlformats.org/officeDocument/2006/relationships/hyperlink" Target="http://queenbeeing.com/broken-eggshells-the-real-reason-you-havent-already-left-your-narcissist/" TargetMode="Externa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jpg"/><Relationship Id="rId5" Type="http://schemas.openxmlformats.org/officeDocument/2006/relationships/image" Target="../media/image3.png"/><Relationship Id="rId4" Type="http://schemas.openxmlformats.org/officeDocument/2006/relationships/image" Target="../media/image2.png"/><Relationship Id="rId9" Type="http://schemas.openxmlformats.org/officeDocument/2006/relationships/hyperlink" Target="https://www.thrivetalk.com/walking-on-eggshells/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onehdwallpaper.com/sad-wallpapers-hd-pictures/" TargetMode="External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highqualitypic.blogspot.com/2011/06/girl-crying.html" TargetMode="External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flickr.com/photos/deeplifequotes/8589069036" TargetMode="External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8.xml"/><Relationship Id="rId5" Type="http://schemas.openxmlformats.org/officeDocument/2006/relationships/hyperlink" Target="https://flickr.com/photos/deeplifequotes/8484022518" TargetMode="External"/><Relationship Id="rId4" Type="http://schemas.openxmlformats.org/officeDocument/2006/relationships/image" Target="../media/image11.jpg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8.xml"/><Relationship Id="rId4" Type="http://schemas.openxmlformats.org/officeDocument/2006/relationships/hyperlink" Target="https://www.africabusinessclassroom.com/poultry-farming-business-plan-nigerians/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thecomfortingvegan.blogspot.com/2013/09/sorry-technical-difficulties.html" TargetMode="External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18.xml"/><Relationship Id="rId5" Type="http://schemas.openxmlformats.org/officeDocument/2006/relationships/hyperlink" Target="https://www.thrivetalk.com/walking-on-eggshells/" TargetMode="External"/><Relationship Id="rId4" Type="http://schemas.openxmlformats.org/officeDocument/2006/relationships/image" Target="../media/image7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6000"/>
                <a:shade val="100000"/>
                <a:hueMod val="270000"/>
                <a:satMod val="200000"/>
                <a:lumMod val="128000"/>
              </a:schemeClr>
            </a:gs>
            <a:gs pos="50000">
              <a:schemeClr val="bg2">
                <a:shade val="100000"/>
                <a:hueMod val="100000"/>
                <a:satMod val="110000"/>
                <a:lumMod val="130000"/>
              </a:schemeClr>
            </a:gs>
            <a:gs pos="100000">
              <a:schemeClr val="bg2">
                <a:shade val="78000"/>
                <a:hueMod val="44000"/>
                <a:satMod val="200000"/>
                <a:lumMod val="69000"/>
              </a:schemeClr>
            </a:gs>
          </a:gsLst>
          <a:lin ang="252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5" name="Rectangle 9">
            <a:extLst>
              <a:ext uri="{FF2B5EF4-FFF2-40B4-BE49-F238E27FC236}">
                <a16:creationId xmlns:a16="http://schemas.microsoft.com/office/drawing/2014/main" id="{02AEAF3C-0CED-4482-86B9-3C180EDC9B0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1"/>
            <a:ext cx="12188824" cy="685800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D052F10-AC6E-48A3-9266-7B21C0308ED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43" b="94394" l="10000" r="90000">
                        <a14:foregroundMark x1="22734" y1="92308" x2="43750" y2="96871"/>
                        <a14:foregroundMark x1="43750" y1="96871" x2="73359" y2="92568"/>
                        <a14:foregroundMark x1="73359" y1="92568" x2="83281" y2="94654"/>
                        <a14:foregroundMark x1="35625" y1="5346" x2="42656" y2="13429"/>
                        <a14:foregroundMark x1="42656" y1="13429" x2="44375" y2="19948"/>
                        <a14:foregroundMark x1="42734" y1="1043" x2="40859" y2="1043"/>
                        <a14:foregroundMark x1="35625" y1="3259" x2="35391" y2="4172"/>
                        <a14:foregroundMark x1="29531" y1="7823" x2="29531" y2="7823"/>
                        <a14:foregroundMark x1="31016" y1="7301" x2="29844" y2="7823"/>
                        <a14:foregroundMark x1="32734" y1="1956" x2="31563" y2="2216"/>
                        <a14:foregroundMark x1="29141" y1="8083" x2="29141" y2="8735"/>
                        <a14:foregroundMark x1="49766" y1="14081" x2="49766" y2="17080"/>
                        <a14:backgroundMark x1="68750" y1="33507" x2="69063" y2="3376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2315" y="1041018"/>
            <a:ext cx="5634765" cy="3380859"/>
          </a:xfrm>
          <a:prstGeom prst="rect">
            <a:avLst/>
          </a:prstGeom>
          <a:ln>
            <a:noFill/>
          </a:ln>
          <a:effectLst>
            <a:outerShdw blurRad="76200" dist="63500" dir="5040000" algn="tl" rotWithShape="0">
              <a:srgbClr val="000000">
                <a:alpha val="41000"/>
              </a:srgbClr>
            </a:outerShdw>
          </a:effectLst>
        </p:spPr>
      </p:pic>
      <p:sp>
        <p:nvSpPr>
          <p:cNvPr id="17" name="Rectangle 11">
            <a:extLst>
              <a:ext uri="{FF2B5EF4-FFF2-40B4-BE49-F238E27FC236}">
                <a16:creationId xmlns:a16="http://schemas.microsoft.com/office/drawing/2014/main" id="{5020BDF5-9C02-46E6-A235-B50ED2AF151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White">
          <a:xfrm>
            <a:off x="0" y="4368017"/>
            <a:ext cx="10439400" cy="1660332"/>
          </a:xfrm>
          <a:prstGeom prst="rect">
            <a:avLst/>
          </a:prstGeom>
          <a:solidFill>
            <a:schemeClr val="bg1">
              <a:lumMod val="95000"/>
              <a:lumOff val="5000"/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F9C6647-BDFC-4C81-8787-32333F6CDAE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74158" y="4499572"/>
            <a:ext cx="9619488" cy="955245"/>
          </a:xfrm>
        </p:spPr>
        <p:txBody>
          <a:bodyPr>
            <a:normAutofit/>
          </a:bodyPr>
          <a:lstStyle/>
          <a:p>
            <a:r>
              <a:rPr lang="en-GB" dirty="0"/>
              <a:t>Walking through treacle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85BF2A4-9A5E-4233-892A-7F4BF454290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70984" y="5410221"/>
            <a:ext cx="9622662" cy="513103"/>
          </a:xfrm>
        </p:spPr>
        <p:txBody>
          <a:bodyPr anchor="ctr">
            <a:normAutofit/>
          </a:bodyPr>
          <a:lstStyle/>
          <a:p>
            <a:r>
              <a:rPr lang="en-GB" dirty="0"/>
              <a:t>1. Know who you are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8A9197D8-E05A-4B70-8742-A3FE216EBDD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white">
          <a:xfrm>
            <a:off x="0" y="6020068"/>
            <a:ext cx="10439399" cy="275942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6161444F-3323-47B2-B7CA-87E67EE6CA7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white">
          <a:xfrm>
            <a:off x="10583333" y="6021062"/>
            <a:ext cx="1605490" cy="276940"/>
          </a:xfrm>
          <a:prstGeom prst="rect">
            <a:avLst/>
          </a:prstGeom>
        </p:spPr>
      </p:pic>
      <p:sp>
        <p:nvSpPr>
          <p:cNvPr id="18" name="Rectangle 17">
            <a:extLst>
              <a:ext uri="{FF2B5EF4-FFF2-40B4-BE49-F238E27FC236}">
                <a16:creationId xmlns:a16="http://schemas.microsoft.com/office/drawing/2014/main" id="{9A100E83-CB52-4190-BE11-7D3AE1AE446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">
          <a:xfrm>
            <a:off x="10594976" y="4367295"/>
            <a:ext cx="1597024" cy="1660332"/>
          </a:xfrm>
          <a:prstGeom prst="rect">
            <a:avLst/>
          </a:prstGeom>
          <a:solidFill>
            <a:schemeClr val="accent1">
              <a:alpha val="9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273FBAA-855F-46E9-AB1E-5F835569F05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7"/>
              </a:ext>
            </a:extLst>
          </a:blip>
          <a:stretch>
            <a:fillRect/>
          </a:stretch>
        </p:blipFill>
        <p:spPr>
          <a:xfrm>
            <a:off x="-3176" y="290108"/>
            <a:ext cx="6362550" cy="2911485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05AC888A-8F89-4A94-A54D-402D305233F3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9"/>
              </a:ext>
            </a:extLst>
          </a:blip>
          <a:stretch>
            <a:fillRect/>
          </a:stretch>
        </p:blipFill>
        <p:spPr>
          <a:xfrm>
            <a:off x="0" y="99699"/>
            <a:ext cx="6359374" cy="42289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09888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332C33-86BD-425A-A974-11F22B0C15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7286" y="213966"/>
            <a:ext cx="9737124" cy="1080938"/>
          </a:xfrm>
        </p:spPr>
        <p:txBody>
          <a:bodyPr/>
          <a:lstStyle/>
          <a:p>
            <a:pPr marR="0" rtl="0"/>
            <a:r>
              <a:rPr lang="en-GB" dirty="0"/>
              <a:t>2 Corinthians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1BC1A0D-2FF3-4DE8-B44A-3B5D37C2F28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0" y="1127653"/>
            <a:ext cx="12192000" cy="5730347"/>
          </a:xfrm>
        </p:spPr>
        <p:txBody>
          <a:bodyPr>
            <a:normAutofit/>
          </a:bodyPr>
          <a:lstStyle/>
          <a:p>
            <a:pPr marR="0" lvl="0" rtl="0"/>
            <a:r>
              <a:rPr lang="en-GB" dirty="0"/>
              <a:t>One of the more difficult NT letters to unpack</a:t>
            </a:r>
          </a:p>
          <a:p>
            <a:pPr marR="0" lvl="0" rtl="0"/>
            <a:r>
              <a:rPr lang="en-GB" dirty="0"/>
              <a:t>Historical background is needed</a:t>
            </a:r>
          </a:p>
          <a:p>
            <a:pPr lvl="1"/>
            <a:r>
              <a:rPr lang="en-GB" dirty="0"/>
              <a:t>Paul went to Corinth from Athens (Acts 18:1-7 (2nd journey)</a:t>
            </a:r>
          </a:p>
          <a:p>
            <a:pPr lvl="1"/>
            <a:r>
              <a:rPr lang="en-GB" dirty="0"/>
              <a:t>On his 3rd missionary journey Paul went back via Ephesus </a:t>
            </a:r>
          </a:p>
          <a:p>
            <a:pPr lvl="2"/>
            <a:r>
              <a:rPr lang="en-GB" dirty="0"/>
              <a:t>The church at Corinth send a letter to Paul </a:t>
            </a:r>
          </a:p>
          <a:p>
            <a:pPr lvl="1"/>
            <a:r>
              <a:rPr lang="en-GB" dirty="0"/>
              <a:t>Paul writes 1 Corinthians</a:t>
            </a:r>
          </a:p>
          <a:p>
            <a:pPr lvl="2"/>
            <a:r>
              <a:rPr lang="en-GB" dirty="0"/>
              <a:t>Most things sorted but… Paul needs to visit</a:t>
            </a:r>
          </a:p>
          <a:p>
            <a:pPr lvl="1"/>
            <a:r>
              <a:rPr lang="en-GB" dirty="0"/>
              <a:t>Paul’s visit does not go well</a:t>
            </a:r>
          </a:p>
          <a:p>
            <a:pPr lvl="2"/>
            <a:r>
              <a:rPr lang="en-GB" dirty="0"/>
              <a:t>He sends Titus with a ‘severe letter’</a:t>
            </a:r>
          </a:p>
          <a:p>
            <a:pPr lvl="1"/>
            <a:r>
              <a:rPr lang="en-GB" dirty="0"/>
              <a:t>His detractors at Corinth say bad things about him</a:t>
            </a:r>
          </a:p>
          <a:p>
            <a:pPr lvl="1"/>
            <a:r>
              <a:rPr lang="en-GB" dirty="0"/>
              <a:t>He writes 2 Corinthians</a:t>
            </a:r>
          </a:p>
        </p:txBody>
      </p:sp>
    </p:spTree>
    <p:extLst>
      <p:ext uri="{BB962C8B-B14F-4D97-AF65-F5344CB8AC3E}">
        <p14:creationId xmlns:p14="http://schemas.microsoft.com/office/powerpoint/2010/main" val="29090717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0CD52D87-6358-4093-9020-04FC1829FC4A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51000"/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0" y="-1"/>
            <a:ext cx="12192000" cy="6866573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4FBF762F-920C-4C1B-8C0F-45D47AC845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R="0" rtl="0"/>
            <a:r>
              <a:rPr lang="en-GB" dirty="0"/>
              <a:t>God called me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F4EA2D4-0CDC-47B9-8E6A-5159C316482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58347" y="2038350"/>
            <a:ext cx="11557428" cy="4819650"/>
          </a:xfrm>
        </p:spPr>
        <p:txBody>
          <a:bodyPr>
            <a:normAutofit/>
          </a:bodyPr>
          <a:lstStyle/>
          <a:p>
            <a:pPr marR="0" lvl="0" rtl="0"/>
            <a:r>
              <a:rPr lang="en-GB" dirty="0"/>
              <a:t>This is me</a:t>
            </a:r>
          </a:p>
          <a:p>
            <a:pPr marR="0" lvl="1" rtl="0"/>
            <a:r>
              <a:rPr lang="en-GB" dirty="0"/>
              <a:t>I am called by God in Christ to be an apostle to the gentiles</a:t>
            </a:r>
          </a:p>
          <a:p>
            <a:pPr lvl="2"/>
            <a:r>
              <a:rPr lang="en-GB" dirty="0"/>
              <a:t>It doesn’t mean he’s perfect or that he has everything sorted in his life</a:t>
            </a:r>
          </a:p>
          <a:p>
            <a:pPr lvl="3"/>
            <a:r>
              <a:rPr lang="en-GB" dirty="0"/>
              <a:t>Acts shows Paul as a man who is driven and quite abrupt</a:t>
            </a:r>
          </a:p>
          <a:p>
            <a:pPr lvl="3"/>
            <a:r>
              <a:rPr lang="en-GB" dirty="0"/>
              <a:t>Galatians 2 tells us he stood up to Peter</a:t>
            </a:r>
          </a:p>
          <a:p>
            <a:pPr lvl="2"/>
            <a:r>
              <a:rPr lang="en-GB" dirty="0"/>
              <a:t>At his calling Ananias was told that it would be revealed to Paul how much he would suffer for the name of Christ (Acts 9:16)</a:t>
            </a:r>
          </a:p>
        </p:txBody>
      </p:sp>
    </p:spTree>
    <p:extLst>
      <p:ext uri="{BB962C8B-B14F-4D97-AF65-F5344CB8AC3E}">
        <p14:creationId xmlns:p14="http://schemas.microsoft.com/office/powerpoint/2010/main" val="30777037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uiExpand="1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557671-A053-4722-B1C9-C08BA1FCE9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34397" y="753228"/>
            <a:ext cx="8361074" cy="1080938"/>
          </a:xfrm>
        </p:spPr>
        <p:txBody>
          <a:bodyPr/>
          <a:lstStyle/>
          <a:p>
            <a:pPr marR="0" algn="ctr" rtl="0"/>
            <a:r>
              <a:rPr lang="en-GB" dirty="0"/>
              <a:t>God gave me a message to spread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F6B59F0-2915-4EF2-9F6A-ED0846DA89D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R="0" lvl="1" rtl="0"/>
            <a:r>
              <a:rPr lang="en-GB" dirty="0"/>
              <a:t>Paul had gone away for a number of years and rethought everything</a:t>
            </a:r>
          </a:p>
          <a:p>
            <a:pPr marR="0" lvl="0" algn="ctr" rtl="0"/>
            <a:r>
              <a:rPr lang="en-GB" dirty="0">
                <a:highlight>
                  <a:srgbClr val="000000"/>
                </a:highlight>
              </a:rPr>
              <a:t>Grace and peace to you from God our Father and the Lord Jesus Christ</a:t>
            </a:r>
          </a:p>
          <a:p>
            <a:pPr marR="0" lvl="1" rtl="0"/>
            <a:r>
              <a:rPr lang="en-GB" dirty="0"/>
              <a:t>A chiasm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21C23B0-7AD3-4375-B7E2-C70A8520D91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0" y="0"/>
            <a:ext cx="1734397" cy="2336872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142D4FF4-91F0-42B3-B877-4D8FDB8CCFE1}"/>
              </a:ext>
            </a:extLst>
          </p:cNvPr>
          <p:cNvSpPr txBox="1"/>
          <p:nvPr/>
        </p:nvSpPr>
        <p:spPr>
          <a:xfrm>
            <a:off x="2628106" y="4939818"/>
            <a:ext cx="145584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b="1" dirty="0"/>
              <a:t>GRACE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19BB9D8-FA06-4498-AC6D-5F0A16126689}"/>
              </a:ext>
            </a:extLst>
          </p:cNvPr>
          <p:cNvSpPr txBox="1"/>
          <p:nvPr/>
        </p:nvSpPr>
        <p:spPr>
          <a:xfrm>
            <a:off x="6353713" y="5734910"/>
            <a:ext cx="154241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b="1" dirty="0"/>
              <a:t>CHRIST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E18C689-1A46-4B38-87A4-A563C262D7BE}"/>
              </a:ext>
            </a:extLst>
          </p:cNvPr>
          <p:cNvSpPr txBox="1"/>
          <p:nvPr/>
        </p:nvSpPr>
        <p:spPr>
          <a:xfrm>
            <a:off x="2679402" y="5734911"/>
            <a:ext cx="140455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b="1" dirty="0"/>
              <a:t>PEACE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D07A273-75C8-478D-92E6-73973CE8DDC9}"/>
              </a:ext>
            </a:extLst>
          </p:cNvPr>
          <p:cNvSpPr txBox="1"/>
          <p:nvPr/>
        </p:nvSpPr>
        <p:spPr>
          <a:xfrm>
            <a:off x="6353713" y="4939818"/>
            <a:ext cx="101341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b="1" dirty="0"/>
              <a:t>GOD</a:t>
            </a:r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E7793333-4DC9-4741-9161-131689763530}"/>
              </a:ext>
            </a:extLst>
          </p:cNvPr>
          <p:cNvCxnSpPr>
            <a:stCxn id="5" idx="3"/>
          </p:cNvCxnSpPr>
          <p:nvPr/>
        </p:nvCxnSpPr>
        <p:spPr>
          <a:xfrm>
            <a:off x="4083954" y="5232206"/>
            <a:ext cx="2269759" cy="795091"/>
          </a:xfrm>
          <a:prstGeom prst="straightConnector1">
            <a:avLst/>
          </a:prstGeom>
          <a:ln w="76200" cap="flat" cmpd="sng" algn="ctr">
            <a:solidFill>
              <a:schemeClr val="accent5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550B7511-46CE-48FD-9042-716C589A9235}"/>
              </a:ext>
            </a:extLst>
          </p:cNvPr>
          <p:cNvCxnSpPr>
            <a:cxnSpLocks/>
            <a:stCxn id="7" idx="3"/>
            <a:endCxn id="8" idx="1"/>
          </p:cNvCxnSpPr>
          <p:nvPr/>
        </p:nvCxnSpPr>
        <p:spPr>
          <a:xfrm flipV="1">
            <a:off x="4083954" y="5232206"/>
            <a:ext cx="2269759" cy="795093"/>
          </a:xfrm>
          <a:prstGeom prst="straightConnector1">
            <a:avLst/>
          </a:prstGeom>
          <a:ln w="76200" cap="flat" cmpd="sng" algn="ctr">
            <a:solidFill>
              <a:schemeClr val="accent5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14B9301A-BE38-44AA-8B6F-0E908C666F0E}"/>
              </a:ext>
            </a:extLst>
          </p:cNvPr>
          <p:cNvCxnSpPr>
            <a:cxnSpLocks/>
          </p:cNvCxnSpPr>
          <p:nvPr/>
        </p:nvCxnSpPr>
        <p:spPr>
          <a:xfrm>
            <a:off x="4865901" y="5495925"/>
            <a:ext cx="673901" cy="264319"/>
          </a:xfrm>
          <a:prstGeom prst="line">
            <a:avLst/>
          </a:prstGeom>
          <a:ln w="1270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93F0EB3B-AA04-4112-A207-DD2B257A40C9}"/>
              </a:ext>
            </a:extLst>
          </p:cNvPr>
          <p:cNvCxnSpPr>
            <a:cxnSpLocks/>
          </p:cNvCxnSpPr>
          <p:nvPr/>
        </p:nvCxnSpPr>
        <p:spPr>
          <a:xfrm flipV="1">
            <a:off x="4845660" y="5495927"/>
            <a:ext cx="694142" cy="283367"/>
          </a:xfrm>
          <a:prstGeom prst="line">
            <a:avLst/>
          </a:prstGeom>
          <a:ln w="1270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774847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"/>
                            </p:stCondLst>
                            <p:childTnLst>
                              <p:par>
                                <p:cTn id="2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000"/>
                            </p:stCondLst>
                            <p:childTnLst>
                              <p:par>
                                <p:cTn id="3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79601A-C620-43D2-A015-C958AA9A7E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39BA466-88AA-47AA-A2A5-5EBCE6F9213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A78C65C-75B6-4273-B4E9-8400A9E8D1A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b="6008"/>
          <a:stretch/>
        </p:blipFill>
        <p:spPr>
          <a:xfrm>
            <a:off x="7115175" y="2114926"/>
            <a:ext cx="4800600" cy="4476373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9FAB58F9-EB8C-482B-B26A-B24EEAF001C7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5"/>
              </a:ext>
            </a:extLst>
          </a:blip>
          <a:srcRect l="4359" t="984" r="5958" b="5025"/>
          <a:stretch/>
        </p:blipFill>
        <p:spPr>
          <a:xfrm>
            <a:off x="358347" y="790763"/>
            <a:ext cx="5147104" cy="53516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10962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3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8B47A4-B237-446E-8D04-BEF03D798D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R="0" rtl="0"/>
            <a:r>
              <a:rPr lang="en-GB" dirty="0"/>
              <a:t>God has a plan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E2EEEA9-62CF-4816-BB94-430C400075B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GB" dirty="0"/>
              <a:t>It’s about grace and peace, but it’s spread through you living your life not just opening your lips</a:t>
            </a:r>
          </a:p>
          <a:p>
            <a:pPr lvl="1"/>
            <a:r>
              <a:rPr lang="en-GB" dirty="0"/>
              <a:t>You will experience the rejection Christ received</a:t>
            </a:r>
          </a:p>
          <a:p>
            <a:pPr lvl="1"/>
            <a:r>
              <a:rPr lang="en-GB" dirty="0"/>
              <a:t>You will experience pain</a:t>
            </a:r>
          </a:p>
          <a:p>
            <a:pPr lvl="1"/>
            <a:r>
              <a:rPr lang="en-GB" dirty="0"/>
              <a:t>You will encounter people in pain</a:t>
            </a:r>
          </a:p>
          <a:p>
            <a:pPr marR="0" lvl="0" rtl="0"/>
            <a:r>
              <a:rPr lang="en-GB" dirty="0"/>
              <a:t>You are part of that plan</a:t>
            </a:r>
          </a:p>
          <a:p>
            <a:pPr lvl="1"/>
            <a:r>
              <a:rPr lang="en-GB" dirty="0"/>
              <a:t>Using your experience to bring comfort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B5A9AD65-8B8F-4458-B79E-A0833603D5D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>
                        <a14:backgroundMark x1="12833" y1="40125" x2="61333" y2="18750"/>
                        <a14:backgroundMark x1="32083" y1="37875" x2="41333" y2="3487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rcRect l="14008" t="13282" r="10472" b="21607"/>
          <a:stretch/>
        </p:blipFill>
        <p:spPr>
          <a:xfrm rot="20534666">
            <a:off x="7231181" y="4069789"/>
            <a:ext cx="5728580" cy="32926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0008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uiExpand="1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C5D0A3-0C43-40D8-B428-9746F3EC36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CB9A5AA-543E-458A-8A1A-03505D1358B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5F7780A-7E68-4E8C-AA69-F5107E7A879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0" y="0"/>
            <a:ext cx="12192000" cy="6899672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F09C3A03-AC98-4A9A-89AC-01445879CEE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5"/>
              </a:ext>
            </a:extLst>
          </a:blip>
          <a:stretch>
            <a:fillRect/>
          </a:stretch>
        </p:blipFill>
        <p:spPr>
          <a:xfrm>
            <a:off x="2410691" y="2909455"/>
            <a:ext cx="7148945" cy="39902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47443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Berlin">
  <a:themeElements>
    <a:clrScheme name="Berlin">
      <a:dk1>
        <a:sysClr val="windowText" lastClr="000000"/>
      </a:dk1>
      <a:lt1>
        <a:sysClr val="window" lastClr="FFFFFF"/>
      </a:lt1>
      <a:dk2>
        <a:srgbClr val="9D360E"/>
      </a:dk2>
      <a:lt2>
        <a:srgbClr val="E7E6E6"/>
      </a:lt2>
      <a:accent1>
        <a:srgbClr val="F09415"/>
      </a:accent1>
      <a:accent2>
        <a:srgbClr val="C1B56B"/>
      </a:accent2>
      <a:accent3>
        <a:srgbClr val="4BAF73"/>
      </a:accent3>
      <a:accent4>
        <a:srgbClr val="5AA6C0"/>
      </a:accent4>
      <a:accent5>
        <a:srgbClr val="D17DF9"/>
      </a:accent5>
      <a:accent6>
        <a:srgbClr val="FA7E5C"/>
      </a:accent6>
      <a:hlink>
        <a:srgbClr val="FFAE3E"/>
      </a:hlink>
      <a:folHlink>
        <a:srgbClr val="FCC77E"/>
      </a:folHlink>
    </a:clrScheme>
    <a:fontScheme name="Berlin">
      <a:majorFont>
        <a:latin typeface="Trebuchet MS" panose="020B0603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erlin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0000"/>
                <a:lumMod val="11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6000"/>
                <a:shade val="100000"/>
                <a:hueMod val="270000"/>
                <a:satMod val="200000"/>
                <a:lumMod val="128000"/>
              </a:schemeClr>
            </a:gs>
            <a:gs pos="50000">
              <a:schemeClr val="phClr">
                <a:shade val="100000"/>
                <a:hueMod val="100000"/>
                <a:satMod val="110000"/>
                <a:lumMod val="130000"/>
              </a:schemeClr>
            </a:gs>
            <a:gs pos="100000">
              <a:schemeClr val="phClr">
                <a:shade val="78000"/>
                <a:hueMod val="44000"/>
                <a:satMod val="200000"/>
                <a:lumMod val="69000"/>
              </a:schemeClr>
            </a:gs>
          </a:gsLst>
          <a:lin ang="252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erlin" id="{7B5DBA9E-B069-418E-9360-A61BDD0615A4}" vid="{C0CBE056-4EF4-4D92-969E-947779DA7AA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Berlin</Template>
  <TotalTime>1368</TotalTime>
  <Words>270</Words>
  <Application>Microsoft Office PowerPoint</Application>
  <PresentationFormat>Widescreen</PresentationFormat>
  <Paragraphs>36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0" baseType="lpstr">
      <vt:lpstr>Arial</vt:lpstr>
      <vt:lpstr>Trebuchet MS</vt:lpstr>
      <vt:lpstr>Berlin</vt:lpstr>
      <vt:lpstr>Walking through treacle</vt:lpstr>
      <vt:lpstr>2 Corinthians</vt:lpstr>
      <vt:lpstr>God called me</vt:lpstr>
      <vt:lpstr>God gave me a message to spread</vt:lpstr>
      <vt:lpstr>PowerPoint Presentation</vt:lpstr>
      <vt:lpstr>God has a plan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Walking through treacle</dc:title>
  <dc:creator>Ron Day</dc:creator>
  <cp:lastModifiedBy>Ron Day</cp:lastModifiedBy>
  <cp:revision>15</cp:revision>
  <dcterms:created xsi:type="dcterms:W3CDTF">2019-04-26T13:21:44Z</dcterms:created>
  <dcterms:modified xsi:type="dcterms:W3CDTF">2019-04-28T08:03:16Z</dcterms:modified>
</cp:coreProperties>
</file>