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61" r:id="rId2"/>
    <p:sldId id="257" r:id="rId3"/>
    <p:sldId id="258" r:id="rId4"/>
    <p:sldId id="259" r:id="rId5"/>
    <p:sldId id="262" r:id="rId6"/>
    <p:sldId id="260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1" autoAdjust="0"/>
    <p:restoredTop sz="86358" autoAdjust="0"/>
  </p:normalViewPr>
  <p:slideViewPr>
    <p:cSldViewPr snapToGrid="0">
      <p:cViewPr>
        <p:scale>
          <a:sx n="66" d="100"/>
          <a:sy n="66" d="100"/>
        </p:scale>
        <p:origin x="-1110" y="546"/>
      </p:cViewPr>
      <p:guideLst/>
    </p:cSldViewPr>
  </p:slideViewPr>
  <p:outlineViewPr>
    <p:cViewPr>
      <p:scale>
        <a:sx n="33" d="100"/>
        <a:sy n="33" d="100"/>
      </p:scale>
      <p:origin x="0" y="-28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28/04/2019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7269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28/04/2019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10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28/04/2019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9705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28/04/2019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73489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28/04/2019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79386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28/04/2019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0435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28/04/2019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0346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28/04/2019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25206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552216F9-8017-48CB-AC2B-865E2AFA0A9B}" type="datetimeFigureOut">
              <a:rPr lang="en-GB" smtClean="0"/>
              <a:t>28/04/2019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22297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AAD02-8BAE-4189-A104-9A9783782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347" y="753228"/>
            <a:ext cx="9737124" cy="1080938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F55D84-726A-4C60-9110-D66E6302DD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347" y="2336872"/>
            <a:ext cx="11557428" cy="4254427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  <a:lvl2pPr>
              <a:defRPr sz="3200">
                <a:solidFill>
                  <a:srgbClr val="FFFF00"/>
                </a:solidFill>
              </a:defRPr>
            </a:lvl2pPr>
            <a:lvl3pPr>
              <a:defRPr sz="2800">
                <a:solidFill>
                  <a:schemeClr val="tx2"/>
                </a:solidFill>
              </a:defRPr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9D36FB-2893-4988-B711-46EC052111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304" b="93351" l="10000" r="90000">
                        <a14:foregroundMark x1="26328" y1="46936" x2="25078" y2="50587"/>
                        <a14:foregroundMark x1="70547" y1="25293" x2="70000" y2="30248"/>
                        <a14:foregroundMark x1="35859" y1="7432" x2="45625" y2="21252"/>
                        <a14:foregroundMark x1="45625" y1="21252" x2="46094" y2="23338"/>
                        <a14:foregroundMark x1="42656" y1="1695" x2="40234" y2="1695"/>
                        <a14:foregroundMark x1="38047" y1="2477" x2="34844" y2="4563"/>
                        <a14:foregroundMark x1="32188" y1="1304" x2="32422" y2="1304"/>
                        <a14:foregroundMark x1="29766" y1="7432" x2="29531" y2="8605"/>
                        <a14:foregroundMark x1="31953" y1="2086" x2="32656" y2="2086"/>
                        <a14:foregroundMark x1="81719" y1="92177" x2="24844" y2="93351"/>
                        <a14:backgroundMark x1="69063" y1="33898" x2="69063" y2="338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695" y="193622"/>
            <a:ext cx="2737805" cy="1640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105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28/04/2019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0016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28/04/2019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1210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28/04/2019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6758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28/04/2019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997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28/04/2019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432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28/04/2019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5440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28/04/2019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661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28/04/2019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9553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20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2216F9-8017-48CB-AC2B-865E2AFA0A9B}" type="datetimeFigureOut">
              <a:rPr lang="en-GB" smtClean="0"/>
              <a:t>28/04/2019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1236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microsoft.com/office/2007/relationships/hdphoto" Target="../media/hdphoto1.wdp"/><Relationship Id="rId7" Type="http://schemas.openxmlformats.org/officeDocument/2006/relationships/hyperlink" Target="http://queenbeeing.com/broken-eggshells-the-real-reason-you-havent-already-left-your-narcissist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hyperlink" Target="https://www.thrivetalk.com/walking-on-eggshells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onehdwallpaper.com/sad-wallpapers-hd-pictures/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highqualitypic.blogspot.com/2011/06/girl-crying.html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flickr.com/photos/deeplifequotes/8589069036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8.xml"/><Relationship Id="rId5" Type="http://schemas.openxmlformats.org/officeDocument/2006/relationships/hyperlink" Target="https://flickr.com/photos/deeplifequotes/8484022518" TargetMode="External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4" Type="http://schemas.openxmlformats.org/officeDocument/2006/relationships/hyperlink" Target="https://www.africabusinessclassroom.com/poultry-farming-business-plan-nigerians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thecomfortingvegan.blogspot.com/2013/09/sorry-technical-difficulties.html" TargetMode="External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8.xml"/><Relationship Id="rId5" Type="http://schemas.openxmlformats.org/officeDocument/2006/relationships/hyperlink" Target="https://www.thrivetalk.com/walking-on-eggshells/" TargetMode="External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9">
            <a:extLst>
              <a:ext uri="{FF2B5EF4-FFF2-40B4-BE49-F238E27FC236}">
                <a16:creationId xmlns:a16="http://schemas.microsoft.com/office/drawing/2014/main" id="{02AEAF3C-0CED-4482-86B9-3C180EDC9B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052F10-AC6E-48A3-9266-7B21C0308E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43" b="94394" l="10000" r="90000">
                        <a14:foregroundMark x1="22734" y1="92308" x2="43750" y2="96871"/>
                        <a14:foregroundMark x1="43750" y1="96871" x2="73359" y2="92568"/>
                        <a14:foregroundMark x1="73359" y1="92568" x2="83281" y2="94654"/>
                        <a14:foregroundMark x1="35625" y1="5346" x2="42656" y2="13429"/>
                        <a14:foregroundMark x1="42656" y1="13429" x2="44375" y2="19948"/>
                        <a14:foregroundMark x1="42734" y1="1043" x2="40859" y2="1043"/>
                        <a14:foregroundMark x1="35625" y1="3259" x2="35391" y2="4172"/>
                        <a14:foregroundMark x1="29531" y1="7823" x2="29531" y2="7823"/>
                        <a14:foregroundMark x1="31016" y1="7301" x2="29844" y2="7823"/>
                        <a14:foregroundMark x1="32734" y1="1956" x2="31563" y2="2216"/>
                        <a14:foregroundMark x1="29141" y1="8083" x2="29141" y2="8735"/>
                        <a14:foregroundMark x1="49766" y1="14081" x2="49766" y2="17080"/>
                        <a14:backgroundMark x1="68750" y1="33507" x2="69063" y2="337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315" y="1041018"/>
            <a:ext cx="5634765" cy="3380859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  <p:sp>
        <p:nvSpPr>
          <p:cNvPr id="17" name="Rectangle 11">
            <a:extLst>
              <a:ext uri="{FF2B5EF4-FFF2-40B4-BE49-F238E27FC236}">
                <a16:creationId xmlns:a16="http://schemas.microsoft.com/office/drawing/2014/main" id="{5020BDF5-9C02-46E6-A235-B50ED2AF1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4368017"/>
            <a:ext cx="10439400" cy="1660332"/>
          </a:xfrm>
          <a:prstGeom prst="rect">
            <a:avLst/>
          </a:prstGeom>
          <a:solidFill>
            <a:schemeClr val="bg1">
              <a:lumMod val="95000"/>
              <a:lumOff val="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9C6647-BDFC-4C81-8787-32333F6CDA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4158" y="4499572"/>
            <a:ext cx="9619488" cy="955245"/>
          </a:xfrm>
        </p:spPr>
        <p:txBody>
          <a:bodyPr>
            <a:normAutofit/>
          </a:bodyPr>
          <a:lstStyle/>
          <a:p>
            <a:r>
              <a:rPr lang="en-GB" dirty="0"/>
              <a:t>Walking through treacle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5BF2A4-9A5E-4233-892A-7F4BF4542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0984" y="5410221"/>
            <a:ext cx="9622662" cy="513103"/>
          </a:xfrm>
        </p:spPr>
        <p:txBody>
          <a:bodyPr anchor="ctr">
            <a:normAutofit/>
          </a:bodyPr>
          <a:lstStyle/>
          <a:p>
            <a:r>
              <a:rPr lang="en-GB" dirty="0"/>
              <a:t>1. Know who you are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A9197D8-E05A-4B70-8742-A3FE216EBD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white">
          <a:xfrm>
            <a:off x="0" y="6020068"/>
            <a:ext cx="10439399" cy="27594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161444F-3323-47B2-B7CA-87E67EE6CA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white">
          <a:xfrm>
            <a:off x="10583333" y="6021062"/>
            <a:ext cx="1605490" cy="27694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9A100E83-CB52-4190-BE11-7D3AE1AE44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0594976" y="4367295"/>
            <a:ext cx="1597024" cy="1660332"/>
          </a:xfrm>
          <a:prstGeom prst="rect">
            <a:avLst/>
          </a:prstGeom>
          <a:solidFill>
            <a:schemeClr val="accent1">
              <a:alpha val="9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273FBAA-855F-46E9-AB1E-5F835569F0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-3176" y="290108"/>
            <a:ext cx="6362550" cy="291148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5AC888A-8F89-4A94-A54D-402D305233F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0" y="99699"/>
            <a:ext cx="6359374" cy="4228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988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32C33-86BD-425A-A974-11F22B0C1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286" y="213966"/>
            <a:ext cx="9737124" cy="1080938"/>
          </a:xfrm>
        </p:spPr>
        <p:txBody>
          <a:bodyPr/>
          <a:lstStyle/>
          <a:p>
            <a:pPr marR="0" rtl="0"/>
            <a:r>
              <a:rPr lang="en-GB" dirty="0"/>
              <a:t>2 Corinthians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BC1A0D-2FF3-4DE8-B44A-3B5D37C2F2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1127653"/>
            <a:ext cx="12192000" cy="5730347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One of the more difficult NT letters to unpack</a:t>
            </a:r>
          </a:p>
          <a:p>
            <a:pPr marR="0" lvl="0" rtl="0"/>
            <a:r>
              <a:rPr lang="en-GB" dirty="0"/>
              <a:t>Historical background is needed</a:t>
            </a:r>
          </a:p>
          <a:p>
            <a:pPr lvl="1"/>
            <a:r>
              <a:rPr lang="en-GB" dirty="0"/>
              <a:t>Paul went to Corinth from Athens (Acts 18:1-7 (2nd journey)</a:t>
            </a:r>
          </a:p>
          <a:p>
            <a:pPr lvl="1"/>
            <a:r>
              <a:rPr lang="en-GB" dirty="0"/>
              <a:t>On his 3rd missionary journey Paul went back via Ephesus </a:t>
            </a:r>
          </a:p>
          <a:p>
            <a:pPr lvl="2"/>
            <a:r>
              <a:rPr lang="en-GB" dirty="0"/>
              <a:t>The church at Corinth send a letter to Paul </a:t>
            </a:r>
          </a:p>
          <a:p>
            <a:pPr lvl="1"/>
            <a:r>
              <a:rPr lang="en-GB" dirty="0"/>
              <a:t>Paul writes 1 Corinthians</a:t>
            </a:r>
          </a:p>
          <a:p>
            <a:pPr lvl="2"/>
            <a:r>
              <a:rPr lang="en-GB" dirty="0"/>
              <a:t>Most things sorted but… Paul needs to visit</a:t>
            </a:r>
          </a:p>
          <a:p>
            <a:pPr lvl="1"/>
            <a:r>
              <a:rPr lang="en-GB" dirty="0"/>
              <a:t>Paul’s visit does not go well</a:t>
            </a:r>
          </a:p>
          <a:p>
            <a:pPr lvl="2"/>
            <a:r>
              <a:rPr lang="en-GB" dirty="0"/>
              <a:t>He sends Titus with a ‘severe letter’</a:t>
            </a:r>
          </a:p>
          <a:p>
            <a:pPr lvl="1"/>
            <a:r>
              <a:rPr lang="en-GB" dirty="0"/>
              <a:t>His detractors at Corinth say bad things about him</a:t>
            </a:r>
          </a:p>
          <a:p>
            <a:pPr lvl="1"/>
            <a:r>
              <a:rPr lang="en-GB" dirty="0"/>
              <a:t>He writes 2 Corinthians</a:t>
            </a:r>
          </a:p>
        </p:txBody>
      </p:sp>
    </p:spTree>
    <p:extLst>
      <p:ext uri="{BB962C8B-B14F-4D97-AF65-F5344CB8AC3E}">
        <p14:creationId xmlns:p14="http://schemas.microsoft.com/office/powerpoint/2010/main" val="290907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CD52D87-6358-4093-9020-04FC1829FC4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1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-1"/>
            <a:ext cx="12192000" cy="686657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FBF762F-920C-4C1B-8C0F-45D47AC84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called me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4EA2D4-0CDC-47B9-8E6A-5159C31648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347" y="2038350"/>
            <a:ext cx="11557428" cy="4819650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This is me</a:t>
            </a:r>
          </a:p>
          <a:p>
            <a:pPr marR="0" lvl="1" rtl="0"/>
            <a:r>
              <a:rPr lang="en-GB" dirty="0"/>
              <a:t>I am called by God in Christ to be an apostle to the gentiles</a:t>
            </a:r>
          </a:p>
          <a:p>
            <a:pPr lvl="2"/>
            <a:r>
              <a:rPr lang="en-GB" dirty="0"/>
              <a:t>It doesn’t mean he’s perfect or that he has everything sorted in his life</a:t>
            </a:r>
          </a:p>
          <a:p>
            <a:pPr lvl="3"/>
            <a:r>
              <a:rPr lang="en-GB" dirty="0"/>
              <a:t>Acts shows Paul as a man who is driven and quite abrupt</a:t>
            </a:r>
          </a:p>
          <a:p>
            <a:pPr lvl="3"/>
            <a:r>
              <a:rPr lang="en-GB" dirty="0"/>
              <a:t>Galatians 2 tells us he stood up to Peter</a:t>
            </a:r>
          </a:p>
          <a:p>
            <a:pPr lvl="2"/>
            <a:r>
              <a:rPr lang="en-GB" dirty="0"/>
              <a:t>At his calling Ananias was told that it would be revealed to Paul how much he would suffer for the name of Christ (Acts 9:16)</a:t>
            </a:r>
          </a:p>
        </p:txBody>
      </p:sp>
    </p:spTree>
    <p:extLst>
      <p:ext uri="{BB962C8B-B14F-4D97-AF65-F5344CB8AC3E}">
        <p14:creationId xmlns:p14="http://schemas.microsoft.com/office/powerpoint/2010/main" val="3077703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57671-A053-4722-B1C9-C08BA1FCE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4397" y="753228"/>
            <a:ext cx="8361074" cy="1080938"/>
          </a:xfrm>
        </p:spPr>
        <p:txBody>
          <a:bodyPr/>
          <a:lstStyle/>
          <a:p>
            <a:pPr marR="0" algn="ctr" rtl="0"/>
            <a:r>
              <a:rPr lang="en-GB" dirty="0"/>
              <a:t>God gave me a message to spread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6B59F0-2915-4EF2-9F6A-ED0846DA89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1" rtl="0"/>
            <a:r>
              <a:rPr lang="en-GB" dirty="0"/>
              <a:t>Paul had gone away for a number of years and rethought everything</a:t>
            </a:r>
          </a:p>
          <a:p>
            <a:pPr marR="0" lvl="0" algn="ctr" rtl="0"/>
            <a:r>
              <a:rPr lang="en-GB" dirty="0">
                <a:highlight>
                  <a:srgbClr val="000000"/>
                </a:highlight>
              </a:rPr>
              <a:t>Grace and peace to you from God our Father and the Lord Jesus Christ</a:t>
            </a:r>
          </a:p>
          <a:p>
            <a:pPr marR="0" lvl="1" rtl="0"/>
            <a:r>
              <a:rPr lang="en-GB" dirty="0"/>
              <a:t>A chiasm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1C23B0-7AD3-4375-B7E2-C70A8520D9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0"/>
            <a:ext cx="1734397" cy="233687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42D4FF4-91F0-42B3-B877-4D8FDB8CCFE1}"/>
              </a:ext>
            </a:extLst>
          </p:cNvPr>
          <p:cNvSpPr txBox="1"/>
          <p:nvPr/>
        </p:nvSpPr>
        <p:spPr>
          <a:xfrm>
            <a:off x="2628106" y="4939818"/>
            <a:ext cx="14558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/>
              <a:t>GRACE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9BB9D8-FA06-4498-AC6D-5F0A16126689}"/>
              </a:ext>
            </a:extLst>
          </p:cNvPr>
          <p:cNvSpPr txBox="1"/>
          <p:nvPr/>
        </p:nvSpPr>
        <p:spPr>
          <a:xfrm>
            <a:off x="6353713" y="5734910"/>
            <a:ext cx="15424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/>
              <a:t>CHRIST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18C689-1A46-4B38-87A4-A563C262D7BE}"/>
              </a:ext>
            </a:extLst>
          </p:cNvPr>
          <p:cNvSpPr txBox="1"/>
          <p:nvPr/>
        </p:nvSpPr>
        <p:spPr>
          <a:xfrm>
            <a:off x="2679402" y="5734911"/>
            <a:ext cx="14045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/>
              <a:t>PEACE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07A273-75C8-478D-92E6-73973CE8DDC9}"/>
              </a:ext>
            </a:extLst>
          </p:cNvPr>
          <p:cNvSpPr txBox="1"/>
          <p:nvPr/>
        </p:nvSpPr>
        <p:spPr>
          <a:xfrm>
            <a:off x="6353713" y="4939818"/>
            <a:ext cx="10134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/>
              <a:t>GOD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7793333-4DC9-4741-9161-131689763530}"/>
              </a:ext>
            </a:extLst>
          </p:cNvPr>
          <p:cNvCxnSpPr>
            <a:stCxn id="5" idx="3"/>
          </p:cNvCxnSpPr>
          <p:nvPr/>
        </p:nvCxnSpPr>
        <p:spPr>
          <a:xfrm>
            <a:off x="4083954" y="5232206"/>
            <a:ext cx="2269759" cy="795091"/>
          </a:xfrm>
          <a:prstGeom prst="straightConnector1">
            <a:avLst/>
          </a:prstGeom>
          <a:ln w="762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50B7511-46CE-48FD-9042-716C589A9235}"/>
              </a:ext>
            </a:extLst>
          </p:cNvPr>
          <p:cNvCxnSpPr>
            <a:cxnSpLocks/>
            <a:stCxn id="7" idx="3"/>
            <a:endCxn id="8" idx="1"/>
          </p:cNvCxnSpPr>
          <p:nvPr/>
        </p:nvCxnSpPr>
        <p:spPr>
          <a:xfrm flipV="1">
            <a:off x="4083954" y="5232206"/>
            <a:ext cx="2269759" cy="795093"/>
          </a:xfrm>
          <a:prstGeom prst="straightConnector1">
            <a:avLst/>
          </a:prstGeom>
          <a:ln w="762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4B9301A-BE38-44AA-8B6F-0E908C666F0E}"/>
              </a:ext>
            </a:extLst>
          </p:cNvPr>
          <p:cNvCxnSpPr>
            <a:cxnSpLocks/>
          </p:cNvCxnSpPr>
          <p:nvPr/>
        </p:nvCxnSpPr>
        <p:spPr>
          <a:xfrm>
            <a:off x="4865901" y="5495925"/>
            <a:ext cx="673901" cy="264319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3F0EB3B-AA04-4112-A207-DD2B257A40C9}"/>
              </a:ext>
            </a:extLst>
          </p:cNvPr>
          <p:cNvCxnSpPr>
            <a:cxnSpLocks/>
          </p:cNvCxnSpPr>
          <p:nvPr/>
        </p:nvCxnSpPr>
        <p:spPr>
          <a:xfrm flipV="1">
            <a:off x="4845660" y="5495927"/>
            <a:ext cx="694142" cy="283367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7484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79601A-C620-43D2-A015-C958AA9A7E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9BA466-88AA-47AA-A2A5-5EBCE6F921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78C65C-75B6-4273-B4E9-8400A9E8D1A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b="6008"/>
          <a:stretch/>
        </p:blipFill>
        <p:spPr>
          <a:xfrm>
            <a:off x="7115175" y="2114926"/>
            <a:ext cx="4800600" cy="447637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FAB58F9-EB8C-482B-B26A-B24EEAF001C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4359" t="984" r="5958" b="5025"/>
          <a:stretch/>
        </p:blipFill>
        <p:spPr>
          <a:xfrm>
            <a:off x="358347" y="790763"/>
            <a:ext cx="5147104" cy="535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096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B47A4-B237-446E-8D04-BEF03D798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has a plan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2EEEA9-62CF-4816-BB94-430C40007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It’s about grace and peace, but it’s spread through you living your life not just opening your lips</a:t>
            </a:r>
          </a:p>
          <a:p>
            <a:pPr lvl="1"/>
            <a:r>
              <a:rPr lang="en-GB" dirty="0"/>
              <a:t>You will experience the rejection Christ received</a:t>
            </a:r>
          </a:p>
          <a:p>
            <a:pPr lvl="1"/>
            <a:r>
              <a:rPr lang="en-GB" dirty="0"/>
              <a:t>You will experience pain</a:t>
            </a:r>
          </a:p>
          <a:p>
            <a:pPr lvl="1"/>
            <a:r>
              <a:rPr lang="en-GB" dirty="0"/>
              <a:t>You will encounter people in pain</a:t>
            </a:r>
          </a:p>
          <a:p>
            <a:pPr marR="0" lvl="0" rtl="0"/>
            <a:r>
              <a:rPr lang="en-GB" dirty="0"/>
              <a:t>You are part of that plan</a:t>
            </a:r>
          </a:p>
          <a:p>
            <a:pPr lvl="1"/>
            <a:r>
              <a:rPr lang="en-GB" dirty="0"/>
              <a:t>Using your experience to bring comfort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A9AD65-8B8F-4458-B79E-A0833603D5D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backgroundMark x1="12833" y1="40125" x2="61333" y2="18750"/>
                        <a14:backgroundMark x1="32083" y1="37875" x2="41333" y2="348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14008" t="13282" r="10472" b="21607"/>
          <a:stretch/>
        </p:blipFill>
        <p:spPr>
          <a:xfrm rot="20534666">
            <a:off x="7231181" y="4069789"/>
            <a:ext cx="5728580" cy="3292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00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5D0A3-0C43-40D8-B428-9746F3EC36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B9A5AA-543E-458A-8A1A-03505D1358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F7780A-7E68-4E8C-AA69-F5107E7A87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0"/>
            <a:ext cx="12192000" cy="68996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09C3A03-AC98-4A9A-89AC-01445879CE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2410691" y="2909455"/>
            <a:ext cx="7148945" cy="3990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744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1368</TotalTime>
  <Words>270</Words>
  <Application>Microsoft Office PowerPoint</Application>
  <PresentationFormat>Widescreen</PresentationFormat>
  <Paragraphs>36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Trebuchet MS</vt:lpstr>
      <vt:lpstr>Berlin</vt:lpstr>
      <vt:lpstr>Walking through treacle</vt:lpstr>
      <vt:lpstr>2 Corinthians</vt:lpstr>
      <vt:lpstr>God called me</vt:lpstr>
      <vt:lpstr>God gave me a message to spread</vt:lpstr>
      <vt:lpstr>PowerPoint Presentation</vt:lpstr>
      <vt:lpstr>God has a plan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Walking through treacle</dc:title>
  <dc:creator>Ron Day</dc:creator>
  <cp:lastModifiedBy>Ron Day</cp:lastModifiedBy>
  <cp:revision>15</cp:revision>
  <dcterms:created xsi:type="dcterms:W3CDTF">2019-04-26T13:21:44Z</dcterms:created>
  <dcterms:modified xsi:type="dcterms:W3CDTF">2019-04-28T08:03:16Z</dcterms:modified>
</cp:coreProperties>
</file>