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ECB33-38D6-4B99-8532-8502581BB569}" v="1" dt="2022-11-06T09:27:1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tor" userId="71bea91f-bd9c-4f94-aef5-f604890566f0" providerId="ADAL" clId="{8A9ECB33-38D6-4B99-8532-8502581BB569}"/>
    <pc:docChg chg="custSel modSld modMainMaster">
      <pc:chgData name="Pastor" userId="71bea91f-bd9c-4f94-aef5-f604890566f0" providerId="ADAL" clId="{8A9ECB33-38D6-4B99-8532-8502581BB569}" dt="2022-11-06T09:30:45.113" v="28" actId="1076"/>
      <pc:docMkLst>
        <pc:docMk/>
      </pc:docMkLst>
      <pc:sldChg chg="modSp">
        <pc:chgData name="Pastor" userId="71bea91f-bd9c-4f94-aef5-f604890566f0" providerId="ADAL" clId="{8A9ECB33-38D6-4B99-8532-8502581BB569}" dt="2022-11-06T09:27:14.415" v="0"/>
        <pc:sldMkLst>
          <pc:docMk/>
          <pc:sldMk cId="3762589794" sldId="256"/>
        </pc:sld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3762589794" sldId="256"/>
            <ac:spMk id="2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3762589794" sldId="256"/>
            <ac:spMk id="3" creationId="{00000000-0000-0000-0000-000000000000}"/>
          </ac:spMkLst>
        </pc:spChg>
      </pc:sldChg>
      <pc:sldChg chg="modSp">
        <pc:chgData name="Pastor" userId="71bea91f-bd9c-4f94-aef5-f604890566f0" providerId="ADAL" clId="{8A9ECB33-38D6-4B99-8532-8502581BB569}" dt="2022-11-06T09:27:14.415" v="0"/>
        <pc:sldMkLst>
          <pc:docMk/>
          <pc:sldMk cId="2409172389" sldId="257"/>
        </pc:sld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2409172389" sldId="257"/>
            <ac:spMk id="2" creationId="{00000000-0000-0000-0000-000000000000}"/>
          </ac:spMkLst>
        </pc:spChg>
        <pc:picChg chg="mod">
          <ac:chgData name="Pastor" userId="71bea91f-bd9c-4f94-aef5-f604890566f0" providerId="ADAL" clId="{8A9ECB33-38D6-4B99-8532-8502581BB569}" dt="2022-11-06T09:27:14.415" v="0"/>
          <ac:picMkLst>
            <pc:docMk/>
            <pc:sldMk cId="2409172389" sldId="257"/>
            <ac:picMk id="4" creationId="{00000000-0000-0000-0000-000000000000}"/>
          </ac:picMkLst>
        </pc:picChg>
      </pc:sldChg>
      <pc:sldChg chg="modSp">
        <pc:chgData name="Pastor" userId="71bea91f-bd9c-4f94-aef5-f604890566f0" providerId="ADAL" clId="{8A9ECB33-38D6-4B99-8532-8502581BB569}" dt="2022-11-06T09:27:14.415" v="0"/>
        <pc:sldMkLst>
          <pc:docMk/>
          <pc:sldMk cId="2336621315" sldId="258"/>
        </pc:sld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2336621315" sldId="258"/>
            <ac:spMk id="2" creationId="{00000000-0000-0000-0000-000000000000}"/>
          </ac:spMkLst>
        </pc:spChg>
        <pc:picChg chg="mod">
          <ac:chgData name="Pastor" userId="71bea91f-bd9c-4f94-aef5-f604890566f0" providerId="ADAL" clId="{8A9ECB33-38D6-4B99-8532-8502581BB569}" dt="2022-11-06T09:27:14.415" v="0"/>
          <ac:picMkLst>
            <pc:docMk/>
            <pc:sldMk cId="2336621315" sldId="258"/>
            <ac:picMk id="5" creationId="{00000000-0000-0000-0000-000000000000}"/>
          </ac:picMkLst>
        </pc:picChg>
      </pc:sldChg>
      <pc:sldChg chg="modSp">
        <pc:chgData name="Pastor" userId="71bea91f-bd9c-4f94-aef5-f604890566f0" providerId="ADAL" clId="{8A9ECB33-38D6-4B99-8532-8502581BB569}" dt="2022-11-06T09:27:14.415" v="0"/>
        <pc:sldMkLst>
          <pc:docMk/>
          <pc:sldMk cId="3818101983" sldId="259"/>
        </pc:sld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3818101983" sldId="259"/>
            <ac:spMk id="2" creationId="{00000000-0000-0000-0000-000000000000}"/>
          </ac:spMkLst>
        </pc:spChg>
        <pc:picChg chg="mod">
          <ac:chgData name="Pastor" userId="71bea91f-bd9c-4f94-aef5-f604890566f0" providerId="ADAL" clId="{8A9ECB33-38D6-4B99-8532-8502581BB569}" dt="2022-11-06T09:27:14.415" v="0"/>
          <ac:picMkLst>
            <pc:docMk/>
            <pc:sldMk cId="3818101983" sldId="259"/>
            <ac:picMk id="5" creationId="{00000000-0000-0000-0000-000000000000}"/>
          </ac:picMkLst>
        </pc:picChg>
      </pc:sldChg>
      <pc:sldChg chg="modSp">
        <pc:chgData name="Pastor" userId="71bea91f-bd9c-4f94-aef5-f604890566f0" providerId="ADAL" clId="{8A9ECB33-38D6-4B99-8532-8502581BB569}" dt="2022-11-06T09:27:14.415" v="0"/>
        <pc:sldMkLst>
          <pc:docMk/>
          <pc:sldMk cId="1805703358" sldId="260"/>
        </pc:sld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1805703358" sldId="260"/>
            <ac:spMk id="2" creationId="{00000000-0000-0000-0000-000000000000}"/>
          </ac:spMkLst>
        </pc:spChg>
        <pc:picChg chg="mod">
          <ac:chgData name="Pastor" userId="71bea91f-bd9c-4f94-aef5-f604890566f0" providerId="ADAL" clId="{8A9ECB33-38D6-4B99-8532-8502581BB569}" dt="2022-11-06T09:27:14.415" v="0"/>
          <ac:picMkLst>
            <pc:docMk/>
            <pc:sldMk cId="1805703358" sldId="260"/>
            <ac:picMk id="5" creationId="{00000000-0000-0000-0000-000000000000}"/>
          </ac:picMkLst>
        </pc:picChg>
      </pc:sldChg>
      <pc:sldChg chg="modSp mod">
        <pc:chgData name="Pastor" userId="71bea91f-bd9c-4f94-aef5-f604890566f0" providerId="ADAL" clId="{8A9ECB33-38D6-4B99-8532-8502581BB569}" dt="2022-11-06T09:29:52.944" v="22" actId="403"/>
        <pc:sldMkLst>
          <pc:docMk/>
          <pc:sldMk cId="3712639090" sldId="261"/>
        </pc:sld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k cId="3712639090" sldId="261"/>
            <ac:spMk id="2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9:52.944" v="22" actId="403"/>
          <ac:spMkLst>
            <pc:docMk/>
            <pc:sldMk cId="3712639090" sldId="261"/>
            <ac:spMk id="3" creationId="{00000000-0000-0000-0000-000000000000}"/>
          </ac:spMkLst>
        </pc:spChg>
      </pc:sldChg>
      <pc:sldChg chg="modSp mod">
        <pc:chgData name="Pastor" userId="71bea91f-bd9c-4f94-aef5-f604890566f0" providerId="ADAL" clId="{8A9ECB33-38D6-4B99-8532-8502581BB569}" dt="2022-11-06T09:30:45.113" v="28" actId="1076"/>
        <pc:sldMkLst>
          <pc:docMk/>
          <pc:sldMk cId="1761393533" sldId="262"/>
        </pc:sldMkLst>
        <pc:spChg chg="mod">
          <ac:chgData name="Pastor" userId="71bea91f-bd9c-4f94-aef5-f604890566f0" providerId="ADAL" clId="{8A9ECB33-38D6-4B99-8532-8502581BB569}" dt="2022-11-06T09:30:45.113" v="28" actId="1076"/>
          <ac:spMkLst>
            <pc:docMk/>
            <pc:sldMk cId="1761393533" sldId="262"/>
            <ac:spMk id="2" creationId="{00000000-0000-0000-0000-000000000000}"/>
          </ac:spMkLst>
        </pc:spChg>
        <pc:picChg chg="mod">
          <ac:chgData name="Pastor" userId="71bea91f-bd9c-4f94-aef5-f604890566f0" providerId="ADAL" clId="{8A9ECB33-38D6-4B99-8532-8502581BB569}" dt="2022-11-06T09:30:36.657" v="27" actId="1076"/>
          <ac:picMkLst>
            <pc:docMk/>
            <pc:sldMk cId="1761393533" sldId="262"/>
            <ac:picMk id="4" creationId="{00000000-0000-0000-0000-000000000000}"/>
          </ac:picMkLst>
        </pc:picChg>
      </pc:sldChg>
      <pc:sldMasterChg chg="modSp modSldLayout">
        <pc:chgData name="Pastor" userId="71bea91f-bd9c-4f94-aef5-f604890566f0" providerId="ADAL" clId="{8A9ECB33-38D6-4B99-8532-8502581BB569}" dt="2022-11-06T09:27:14.415" v="0"/>
        <pc:sldMasterMkLst>
          <pc:docMk/>
          <pc:sldMasterMk cId="0" sldId="2147483648"/>
        </pc:sldMasterMkLst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11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12" creationId="{00000000-0000-0000-0000-000000000000}"/>
          </ac:spMkLst>
        </pc:spChg>
        <pc:spChg chg="mod">
          <ac:chgData name="Pastor" userId="71bea91f-bd9c-4f94-aef5-f604890566f0" providerId="ADAL" clId="{8A9ECB33-38D6-4B99-8532-8502581BB569}" dt="2022-11-06T09:27:14.415" v="0"/>
          <ac:spMkLst>
            <pc:docMk/>
            <pc:sldMasterMk cId="0" sldId="2147483648"/>
            <ac:spMk id="13" creationId="{00000000-0000-0000-0000-000000000000}"/>
          </ac:spMkLst>
        </pc:spChg>
        <pc:grpChg chg="mod">
          <ac:chgData name="Pastor" userId="71bea91f-bd9c-4f94-aef5-f604890566f0" providerId="ADAL" clId="{8A9ECB33-38D6-4B99-8532-8502581BB569}" dt="2022-11-06T09:27:14.415" v="0"/>
          <ac:grpSpMkLst>
            <pc:docMk/>
            <pc:sldMasterMk cId="0" sldId="2147483648"/>
            <ac:grpSpMk id="10" creationId="{00000000-0000-0000-0000-000000000000}"/>
          </ac:grpSpMkLst>
        </pc:grpChg>
        <pc:picChg chg="mod">
          <ac:chgData name="Pastor" userId="71bea91f-bd9c-4f94-aef5-f604890566f0" providerId="ADAL" clId="{8A9ECB33-38D6-4B99-8532-8502581BB569}" dt="2022-11-06T09:27:14.415" v="0"/>
          <ac:picMkLst>
            <pc:docMk/>
            <pc:sldMasterMk cId="0" sldId="2147483648"/>
            <ac:picMk id="7" creationId="{00000000-0000-0000-0000-000000000000}"/>
          </ac:picMkLst>
        </pc:pic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49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14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15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25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49"/>
              <ac:spMk id="26" creationId="{00000000-0000-0000-0000-000000000000}"/>
            </ac:spMkLst>
          </pc:spChg>
          <pc:picChg chg="mod">
            <ac:chgData name="Pastor" userId="71bea91f-bd9c-4f94-aef5-f604890566f0" providerId="ADAL" clId="{8A9ECB33-38D6-4B99-8532-8502581BB569}" dt="2022-11-06T09:27:14.415" v="0"/>
            <ac:picMkLst>
              <pc:docMk/>
              <pc:sldMasterMk cId="0" sldId="2147483648"/>
              <pc:sldLayoutMk cId="0" sldId="2147483649"/>
              <ac:picMk id="7" creationId="{00000000-0000-0000-0000-000000000000}"/>
            </ac:picMkLst>
          </pc:pic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0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1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2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2"/>
              <ac:spMk id="1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2"/>
              <ac:spMk id="1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2"/>
              <ac:spMk id="1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3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6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6"/>
              <ac:spMk id="10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7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8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8"/>
              <ac:spMk id="11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59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59"/>
              <ac:spMk id="8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60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61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63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66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67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">
          <pc:chgData name="Pastor" userId="71bea91f-bd9c-4f94-aef5-f604890566f0" providerId="ADAL" clId="{8A9ECB33-38D6-4B99-8532-8502581BB569}" dt="2022-11-06T09:27:14.415" v="0"/>
          <pc:sldLayoutMkLst>
            <pc:docMk/>
            <pc:sldMasterMk cId="0" sldId="2147483648"/>
            <pc:sldLayoutMk cId="0" sldId="2147483668"/>
          </pc:sldLayoutMkLst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Pastor" userId="71bea91f-bd9c-4f94-aef5-f604890566f0" providerId="ADAL" clId="{8A9ECB33-38D6-4B99-8532-8502581BB569}" dt="2022-11-06T09:27:14.415" v="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800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1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03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0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3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4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9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8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6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0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52624" y="662442"/>
            <a:ext cx="7800397" cy="2766528"/>
          </a:xfrm>
        </p:spPr>
        <p:txBody>
          <a:bodyPr/>
          <a:lstStyle/>
          <a:p>
            <a:r>
              <a:rPr lang="en-GB" sz="7200" dirty="0"/>
              <a:t>The Christian code</a:t>
            </a:r>
            <a:br>
              <a:rPr lang="en-GB" dirty="0"/>
            </a:br>
            <a:r>
              <a:rPr lang="en-GB" sz="4000" b="1" i="1" dirty="0">
                <a:solidFill>
                  <a:srgbClr val="7030A0"/>
                </a:solidFill>
                <a:ea typeface="+mn-ea"/>
                <a:cs typeface="+mn-cs"/>
              </a:rPr>
              <a:t>Marriage, Parenting &amp; Employment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2192401" y="3518089"/>
            <a:ext cx="7316390" cy="55033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(Ephesians 5:21-6:9)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8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000" dirty="0"/>
              <a:t>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085975"/>
            <a:ext cx="8382000" cy="3267075"/>
          </a:xfrm>
        </p:spPr>
      </p:pic>
    </p:spTree>
    <p:extLst>
      <p:ext uri="{BB962C8B-B14F-4D97-AF65-F5344CB8AC3E}">
        <p14:creationId xmlns:p14="http://schemas.microsoft.com/office/powerpoint/2010/main" val="240917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000" dirty="0"/>
              <a:t>marriage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00" y="1837767"/>
            <a:ext cx="4828164" cy="3455451"/>
          </a:xfrm>
        </p:spPr>
      </p:pic>
    </p:spTree>
    <p:extLst>
      <p:ext uri="{BB962C8B-B14F-4D97-AF65-F5344CB8AC3E}">
        <p14:creationId xmlns:p14="http://schemas.microsoft.com/office/powerpoint/2010/main" val="233662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75388" y="219375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GB" sz="8000" dirty="0"/>
              <a:t>marriage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 t="14645" r="5161"/>
          <a:stretch/>
        </p:blipFill>
        <p:spPr>
          <a:xfrm>
            <a:off x="5227612" y="86919"/>
            <a:ext cx="6054454" cy="5365631"/>
          </a:xfrm>
        </p:spPr>
      </p:pic>
    </p:spTree>
    <p:extLst>
      <p:ext uri="{BB962C8B-B14F-4D97-AF65-F5344CB8AC3E}">
        <p14:creationId xmlns:p14="http://schemas.microsoft.com/office/powerpoint/2010/main" val="176139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89" y="685802"/>
            <a:ext cx="8564450" cy="1151965"/>
          </a:xfrm>
        </p:spPr>
        <p:txBody>
          <a:bodyPr>
            <a:noAutofit/>
          </a:bodyPr>
          <a:lstStyle/>
          <a:p>
            <a:pPr algn="ctr"/>
            <a:r>
              <a:rPr lang="en-GB" sz="7700" dirty="0"/>
              <a:t>Children &amp; parents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25" y="1837766"/>
            <a:ext cx="7244579" cy="3622290"/>
          </a:xfrm>
        </p:spPr>
      </p:pic>
    </p:spTree>
    <p:extLst>
      <p:ext uri="{BB962C8B-B14F-4D97-AF65-F5344CB8AC3E}">
        <p14:creationId xmlns:p14="http://schemas.microsoft.com/office/powerpoint/2010/main" val="381810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000" dirty="0"/>
              <a:t>employment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26" y="1837767"/>
            <a:ext cx="8259912" cy="3537509"/>
          </a:xfrm>
        </p:spPr>
      </p:pic>
    </p:spTree>
    <p:extLst>
      <p:ext uri="{BB962C8B-B14F-4D97-AF65-F5344CB8AC3E}">
        <p14:creationId xmlns:p14="http://schemas.microsoft.com/office/powerpoint/2010/main" val="180570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000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7559" y="1978429"/>
            <a:ext cx="10396882" cy="3341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“</a:t>
            </a:r>
            <a:r>
              <a:rPr lang="en-GB" sz="6000" dirty="0">
                <a:solidFill>
                  <a:srgbClr val="7030A0"/>
                </a:solidFill>
              </a:rPr>
              <a:t>Submit to one another out of reverence for Christ</a:t>
            </a:r>
            <a:r>
              <a:rPr lang="en-GB" sz="6000" dirty="0"/>
              <a:t>”  </a:t>
            </a:r>
            <a:r>
              <a:rPr lang="en-GB" sz="6000" dirty="0">
                <a:solidFill>
                  <a:schemeClr val="bg2">
                    <a:lumMod val="75000"/>
                  </a:schemeClr>
                </a:solidFill>
              </a:rPr>
              <a:t>(5:21)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63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6" ma:contentTypeDescription="Create a new document." ma:contentTypeScope="" ma:versionID="818d7ddf68400e643fc64e392a9611b8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8c120855baac6619c932c87d3cb495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6fe806-7ac6-4fa9-92aa-f9de292bb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2580c2-be89-4a6d-b55b-154a0896897a}" ma:internalName="TaxCatchAll" ma:showField="CatchAllData" ma:web="a21c5093-fd84-4293-8bbb-ab83699aa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7a7a6c-9d6d-4da9-96c6-a7ac3f4dbe24">
      <Terms xmlns="http://schemas.microsoft.com/office/infopath/2007/PartnerControls"/>
    </lcf76f155ced4ddcb4097134ff3c332f>
    <TaxCatchAll xmlns="a21c5093-fd84-4293-8bbb-ab83699aa8dc" xsi:nil="true"/>
    <Sunday xmlns="017a7a6c-9d6d-4da9-96c6-a7ac3f4dbe24" xsi:nil="true"/>
  </documentManagement>
</p:properties>
</file>

<file path=customXml/itemProps1.xml><?xml version="1.0" encoding="utf-8"?>
<ds:datastoreItem xmlns:ds="http://schemas.openxmlformats.org/officeDocument/2006/customXml" ds:itemID="{F2F0016D-AE61-4B29-B9EC-65FACA5325E4}"/>
</file>

<file path=customXml/itemProps2.xml><?xml version="1.0" encoding="utf-8"?>
<ds:datastoreItem xmlns:ds="http://schemas.openxmlformats.org/officeDocument/2006/customXml" ds:itemID="{351E5F73-5E00-48FF-9FDB-64F33867E439}"/>
</file>

<file path=customXml/itemProps3.xml><?xml version="1.0" encoding="utf-8"?>
<ds:datastoreItem xmlns:ds="http://schemas.openxmlformats.org/officeDocument/2006/customXml" ds:itemID="{A14A9A1C-612A-4EF5-91B3-BDEF652DAEB6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</TotalTime>
  <Words>36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The Christian code Marriage, Parenting &amp; Employment</vt:lpstr>
      <vt:lpstr>context</vt:lpstr>
      <vt:lpstr>marriage</vt:lpstr>
      <vt:lpstr>marriage</vt:lpstr>
      <vt:lpstr>Children &amp; parents</vt:lpstr>
      <vt:lpstr>employment</vt:lpstr>
      <vt:lpstr>Remember…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Christian code Marriage, Parenting &amp; Employment</dc:title>
  <dc:creator>Chris Farmer</dc:creator>
  <cp:lastModifiedBy>Pastor</cp:lastModifiedBy>
  <cp:revision>3</cp:revision>
  <dcterms:created xsi:type="dcterms:W3CDTF">2020-01-16T14:56:30Z</dcterms:created>
  <dcterms:modified xsi:type="dcterms:W3CDTF">2022-11-06T09:30:46Z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