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h Willingham" userId="8e667d35be0e4e92" providerId="LiveId" clId="{FCC13FB1-513F-461D-8AA1-8D68A56D9866}"/>
    <pc:docChg chg="delSld">
      <pc:chgData name="Keith Willingham" userId="8e667d35be0e4e92" providerId="LiveId" clId="{FCC13FB1-513F-461D-8AA1-8D68A56D9866}" dt="2022-03-14T10:56:05.927" v="1" actId="47"/>
      <pc:docMkLst>
        <pc:docMk/>
      </pc:docMkLst>
      <pc:sldChg chg="del">
        <pc:chgData name="Keith Willingham" userId="8e667d35be0e4e92" providerId="LiveId" clId="{FCC13FB1-513F-461D-8AA1-8D68A56D9866}" dt="2022-03-14T10:56:04.283" v="0" actId="47"/>
        <pc:sldMkLst>
          <pc:docMk/>
          <pc:sldMk cId="3845794070" sldId="257"/>
        </pc:sldMkLst>
      </pc:sldChg>
      <pc:sldChg chg="del">
        <pc:chgData name="Keith Willingham" userId="8e667d35be0e4e92" providerId="LiveId" clId="{FCC13FB1-513F-461D-8AA1-8D68A56D9866}" dt="2022-03-14T10:56:05.927" v="1" actId="47"/>
        <pc:sldMkLst>
          <pc:docMk/>
          <pc:sldMk cId="2906069383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C15A9-DBBE-49BD-88BD-0FC9C3B92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22C3DE-FC91-474A-B137-B117535077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A2175B-280C-45D5-89CF-074BF6090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C011-07C3-4C53-B739-FCA684CA4D34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7C097-F858-471E-AAD2-596E33F0E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52D4B-B371-48AD-A99C-C61540BFF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F5C3-161B-4CDA-8C21-6FFC8D5C3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546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C0B80-9C3C-43A4-ADCC-1EEBC9964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7D8EEC-6D9E-4483-9059-3847B7151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A11E2-7FB4-4E48-B217-B60024616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C011-07C3-4C53-B739-FCA684CA4D34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BDED2-2D29-4EE0-8F39-A76E83808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7D7C9-D83B-4580-8A81-A4A693899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F5C3-161B-4CDA-8C21-6FFC8D5C3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690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9416D9-F3C3-4B21-B0D4-113DEE03D9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127B9-95C8-42F6-9560-C6C945250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8BC5B-BB24-4DFE-899A-3470F8425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C011-07C3-4C53-B739-FCA684CA4D34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1CFB4-FA6C-4913-BC81-5B5280C6C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6C8D6-51AB-433D-83B6-2B8CB842C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F5C3-161B-4CDA-8C21-6FFC8D5C3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50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7A88F-DDF7-4F2C-9F3D-BCE319E31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335B0-80CF-4CB4-9C6E-B6F8ABF80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0E429-37A3-4E83-90CB-571ED2A55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C011-07C3-4C53-B739-FCA684CA4D34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B1B08-0D68-4CD8-ACCB-5ED161C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F094E-5E85-4908-A1A6-ED44D2F05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F5C3-161B-4CDA-8C21-6FFC8D5C3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398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D954C-51CE-4A31-9ACF-C4A751C0E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70638-B19D-4FF2-BBC5-D85B98E50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B9154-97BB-4898-B02D-7E179A1D0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C011-07C3-4C53-B739-FCA684CA4D34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3160D-E9E2-415C-8CC4-379E87A23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10983-577F-4F1C-8525-78D709FF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F5C3-161B-4CDA-8C21-6FFC8D5C3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7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0ED29-0500-4061-A8EE-255CB40C8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38750-0DF7-44B5-8978-41AAD638A9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9E4A5-586F-4C20-8A90-D7F6655E18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394F26-EB9C-4F2A-97EA-6C7C28768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C011-07C3-4C53-B739-FCA684CA4D34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30059-F026-4D02-9309-FCB898A72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ABD2-7181-4360-8614-F4F0BC6F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F5C3-161B-4CDA-8C21-6FFC8D5C3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833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0E9C5-11B0-4212-99BD-02F5CCBE5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86910-F086-49B2-A86E-39108EB03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1092F-A37E-474A-8F35-7CDB8D559A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E76046-927D-4850-A5FF-FA423039FD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78D799-AA47-4555-80C6-11951C09ED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9569A5-8107-4195-9EB8-F6ED67FD0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C011-07C3-4C53-B739-FCA684CA4D34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E6FCC6-B422-4A33-B67A-53C216D3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7DB0B1-98A5-4E07-A439-C0D7D0575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F5C3-161B-4CDA-8C21-6FFC8D5C3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543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33A59-E649-4B90-BB42-BCB110326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AB506C-FF91-40DF-A8F4-787610980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C011-07C3-4C53-B739-FCA684CA4D34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09BC6C-3A60-46DE-AD71-F933E9022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D2A822-14FB-42C3-8813-2668C6FAA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F5C3-161B-4CDA-8C21-6FFC8D5C3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33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EA8052-EA6C-49C1-A411-001A47F49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C011-07C3-4C53-B739-FCA684CA4D34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9147F5-D99D-4CAE-8ACB-BF270BE22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470076-FC04-4410-8B23-E22016921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F5C3-161B-4CDA-8C21-6FFC8D5C3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719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9DF97-8F5F-4341-A7CB-EFB27EEFE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58688-E803-4E85-8590-6314D4B2B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E729E8-7E80-493C-B49D-C75151480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5DBA02-25BD-45BD-8AA0-C13625F3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C011-07C3-4C53-B739-FCA684CA4D34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F4890-3690-484F-9A4A-98E4132B4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D050CA-7C1B-47B1-B3AF-7B6DAD529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F5C3-161B-4CDA-8C21-6FFC8D5C3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23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21FF1-4D61-4DEF-988C-095021B40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09D743-65B5-4053-BF34-04EEC51165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20E1A6-AB17-43C4-BF8C-01667B734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19A9B8-074D-4BB5-81A0-E8F8E9AAD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C011-07C3-4C53-B739-FCA684CA4D34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9E9173-26A9-4940-8A77-F6ED9534A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B40444-B593-484E-85CC-0E327516E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6F5C3-161B-4CDA-8C21-6FFC8D5C3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24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6552A5-D563-4400-956A-018BB25E1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885DF-A760-4BE3-916D-140491DC0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E491B-4CE2-45B6-AF82-633D0DF83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8C011-07C3-4C53-B739-FCA684CA4D34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59785-1EA6-48E4-9D9B-DA94C713CE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DB380-3D30-4DA8-ADD6-04D30F1D06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6F5C3-161B-4CDA-8C21-6FFC8D5C3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469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hild's play set&#10;&#10;Description automatically generated with low confidence">
            <a:extLst>
              <a:ext uri="{FF2B5EF4-FFF2-40B4-BE49-F238E27FC236}">
                <a16:creationId xmlns:a16="http://schemas.microsoft.com/office/drawing/2014/main" id="{03BC9B7F-81BF-4E2A-BDBE-F3527125AE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465" y="0"/>
            <a:ext cx="68490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52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FB7E4770CEB74E89C35A83EC60864B" ma:contentTypeVersion="13" ma:contentTypeDescription="Create a new document." ma:contentTypeScope="" ma:versionID="293821c345b7af7a1cd682695696bc75">
  <xsd:schema xmlns:xsd="http://www.w3.org/2001/XMLSchema" xmlns:xs="http://www.w3.org/2001/XMLSchema" xmlns:p="http://schemas.microsoft.com/office/2006/metadata/properties" xmlns:ns2="017a7a6c-9d6d-4da9-96c6-a7ac3f4dbe24" xmlns:ns3="a21c5093-fd84-4293-8bbb-ab83699aa8dc" targetNamespace="http://schemas.microsoft.com/office/2006/metadata/properties" ma:root="true" ma:fieldsID="95d1182463c16e9b735533a8cdbcc1ce" ns2:_="" ns3:_="">
    <xsd:import namespace="017a7a6c-9d6d-4da9-96c6-a7ac3f4dbe24"/>
    <xsd:import namespace="a21c5093-fd84-4293-8bbb-ab83699aa8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Sunday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7a7a6c-9d6d-4da9-96c6-a7ac3f4dbe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Sunday" ma:index="15" nillable="true" ma:displayName="Sunday" ma:format="DateOnly" ma:internalName="Sunday">
      <xsd:simpleType>
        <xsd:restriction base="dms:DateTim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c5093-fd84-4293-8bbb-ab83699aa8d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nday xmlns="017a7a6c-9d6d-4da9-96c6-a7ac3f4dbe24" xsi:nil="true"/>
  </documentManagement>
</p:properties>
</file>

<file path=customXml/itemProps1.xml><?xml version="1.0" encoding="utf-8"?>
<ds:datastoreItem xmlns:ds="http://schemas.openxmlformats.org/officeDocument/2006/customXml" ds:itemID="{8EE8D8F1-A049-4DD1-900A-E1C3B0FB04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7a7a6c-9d6d-4da9-96c6-a7ac3f4dbe24"/>
    <ds:schemaRef ds:uri="a21c5093-fd84-4293-8bbb-ab83699aa8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590A0A-0E04-4FE3-B202-B01C74A380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BCBDAF-2AE6-491B-AF92-6D467EA018C3}">
  <ds:schemaRefs>
    <ds:schemaRef ds:uri="http://purl.org/dc/elements/1.1/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017a7a6c-9d6d-4da9-96c6-a7ac3f4dbe24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a21c5093-fd84-4293-8bbb-ab83699aa8d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Pastor</dc:creator>
  <cp:lastModifiedBy>Keith Willingham</cp:lastModifiedBy>
  <cp:revision>1</cp:revision>
  <dcterms:created xsi:type="dcterms:W3CDTF">2022-03-11T11:51:48Z</dcterms:created>
  <dcterms:modified xsi:type="dcterms:W3CDTF">2022-03-14T10:56:08Z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0x010100ECFB7E4770CEB74E89C35A83EC60864B</vt:lpwstr>
  </property>
</Properties>
</file>