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3"/>
  </p:notesMasterIdLst>
  <p:sldIdLst>
    <p:sldId id="264" r:id="rId2"/>
    <p:sldId id="256" r:id="rId3"/>
    <p:sldId id="257" r:id="rId4"/>
    <p:sldId id="261" r:id="rId5"/>
    <p:sldId id="258" r:id="rId6"/>
    <p:sldId id="259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8" autoAdjust="0"/>
    <p:restoredTop sz="86358" autoAdjust="0"/>
  </p:normalViewPr>
  <p:slideViewPr>
    <p:cSldViewPr snapToGrid="0">
      <p:cViewPr varScale="1">
        <p:scale>
          <a:sx n="43" d="100"/>
          <a:sy n="43" d="100"/>
        </p:scale>
        <p:origin x="66" y="12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88F75-0623-48E7-83F1-48820476D2BB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19580-3A2A-45EB-9948-BFE059DD8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237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5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561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44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34C07-FE8E-4B69-96F3-43329A17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99" y="445325"/>
            <a:ext cx="8770571" cy="1560716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91C2B-A9B8-4993-8208-684CF98B6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3698" y="2307771"/>
            <a:ext cx="8770571" cy="4389912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0000"/>
                </a:solidFill>
              </a:defRPr>
            </a:lvl1pPr>
            <a:lvl2pPr>
              <a:defRPr sz="3200"/>
            </a:lvl2pPr>
            <a:lvl3pPr>
              <a:defRPr sz="2800">
                <a:solidFill>
                  <a:schemeClr val="accent1"/>
                </a:solidFill>
              </a:defRPr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507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10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58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81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8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589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2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55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94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E2996E77-1F35-45EF-948F-9FBAC8EA0EE4}" type="datetimeFigureOut">
              <a:rPr lang="en-GB" smtClean="0"/>
              <a:t>12/10/2019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69013A8-5B0C-492F-BED8-98462E3F24C0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23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textingmypancreas.com/2011_12_01_archive.html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2E9D-E5A9-4D19-BAFF-CFF022A716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Encounters with Jesus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BD23E-DD4E-4B24-B210-A1BFC1933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752" y="4804229"/>
            <a:ext cx="4068048" cy="1178908"/>
          </a:xfrm>
        </p:spPr>
        <p:txBody>
          <a:bodyPr>
            <a:noAutofit/>
          </a:bodyPr>
          <a:lstStyle/>
          <a:p>
            <a:r>
              <a:rPr lang="en-GB" sz="2800" dirty="0"/>
              <a:t>Someone like me </a:t>
            </a:r>
            <a:br>
              <a:rPr lang="en-GB" sz="2800" dirty="0"/>
            </a:br>
            <a:r>
              <a:rPr lang="en-GB" sz="2800" dirty="0"/>
              <a:t>5. The woman at the well</a:t>
            </a:r>
          </a:p>
        </p:txBody>
      </p:sp>
    </p:spTree>
    <p:extLst>
      <p:ext uri="{BB962C8B-B14F-4D97-AF65-F5344CB8AC3E}">
        <p14:creationId xmlns:p14="http://schemas.microsoft.com/office/powerpoint/2010/main" val="200882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471B-0941-4D56-BA54-40C53803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09375-DEC4-4A22-A446-78F4FD810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DipintoDiNuovo - Restauro completo di un dipinto su tela">
            <a:hlinkClick r:id="" action="ppaction://media"/>
            <a:extLst>
              <a:ext uri="{FF2B5EF4-FFF2-40B4-BE49-F238E27FC236}">
                <a16:creationId xmlns:a16="http://schemas.microsoft.com/office/drawing/2014/main" id="{F57F0539-467D-43E4-9673-6994C8038E9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3360" end="1936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215" y="0"/>
            <a:ext cx="9189569" cy="68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ipintoDiNuovo - Restauro completo di un dipinto su tela">
            <a:hlinkClick r:id="" action="ppaction://media"/>
            <a:extLst>
              <a:ext uri="{FF2B5EF4-FFF2-40B4-BE49-F238E27FC236}">
                <a16:creationId xmlns:a16="http://schemas.microsoft.com/office/drawing/2014/main" id="{EA012D15-C1AC-46B6-9E69-8FF7C4B769D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55240" end="242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4667" y="-5488"/>
            <a:ext cx="934719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0769E-D52A-412E-B0E3-7CA3FE025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Encounters with Jesus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34F5AD-A3F9-43C9-BD61-BBC57CD2BA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rtl="0"/>
            <a:r>
              <a:rPr lang="en-GB" b="1" dirty="0"/>
              <a:t>Series on the kind of people who get close to God</a:t>
            </a:r>
          </a:p>
          <a:p>
            <a:pPr lvl="1"/>
            <a:r>
              <a:rPr lang="en-GB" b="1" dirty="0"/>
              <a:t>Is there someone like me?</a:t>
            </a:r>
          </a:p>
        </p:txBody>
      </p:sp>
    </p:spTree>
    <p:extLst>
      <p:ext uri="{BB962C8B-B14F-4D97-AF65-F5344CB8AC3E}">
        <p14:creationId xmlns:p14="http://schemas.microsoft.com/office/powerpoint/2010/main" val="3116369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34DE-1C7C-4A72-83EF-62A3F71DE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dirty="0"/>
              <a:t>Someone like me…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CD24C-29CF-4AEB-9570-585330C5D6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R="0" lvl="0" rtl="0"/>
            <a:r>
              <a:rPr lang="en-GB" b="1" dirty="0"/>
              <a:t>Damaged by life</a:t>
            </a:r>
          </a:p>
          <a:p>
            <a:pPr marR="0" lvl="1" rtl="0"/>
            <a:r>
              <a:rPr lang="en-GB" b="1" dirty="0"/>
              <a:t>Multiple long-term relationship failures</a:t>
            </a:r>
          </a:p>
          <a:p>
            <a:pPr marR="0" lvl="2" rtl="0"/>
            <a:r>
              <a:rPr lang="en-GB" b="1" dirty="0"/>
              <a:t>Feeling the guilt and the condemnation of others even when it’s not there</a:t>
            </a:r>
          </a:p>
          <a:p>
            <a:pPr marR="0" lvl="1" rtl="0"/>
            <a:r>
              <a:rPr lang="en-GB" b="1" dirty="0"/>
              <a:t>Reacting like a damaged person</a:t>
            </a:r>
          </a:p>
        </p:txBody>
      </p:sp>
    </p:spTree>
    <p:extLst>
      <p:ext uri="{BB962C8B-B14F-4D97-AF65-F5344CB8AC3E}">
        <p14:creationId xmlns:p14="http://schemas.microsoft.com/office/powerpoint/2010/main" val="321250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6898-3629-40D3-83FC-3AC5376D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287" y="445325"/>
            <a:ext cx="9986983" cy="1560716"/>
          </a:xfrm>
        </p:spPr>
        <p:txBody>
          <a:bodyPr/>
          <a:lstStyle/>
          <a:p>
            <a:pPr marR="0" lvl="0" rtl="0"/>
            <a:r>
              <a:rPr lang="en-GB" dirty="0"/>
              <a:t>Self-help guides for the ‘not good enough’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E4B26-CC8B-47C8-8490-DA84155A3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9685" y="2181647"/>
            <a:ext cx="5716316" cy="4676353"/>
          </a:xfrm>
        </p:spPr>
        <p:txBody>
          <a:bodyPr>
            <a:normAutofit/>
          </a:bodyPr>
          <a:lstStyle/>
          <a:p>
            <a:pPr marL="320040" marR="0" lvl="1" indent="0" rtl="0">
              <a:buNone/>
            </a:pPr>
            <a:r>
              <a:rPr lang="en-GB" b="1" dirty="0">
                <a:solidFill>
                  <a:schemeClr val="tx1"/>
                </a:solidFill>
              </a:rPr>
              <a:t>1. Love and Accept Yourself</a:t>
            </a:r>
          </a:p>
          <a:p>
            <a:pPr marL="320040" marR="0" lvl="1" indent="0" rtl="0">
              <a:buNone/>
            </a:pPr>
            <a:r>
              <a:rPr lang="en-GB" b="1" dirty="0">
                <a:solidFill>
                  <a:schemeClr val="tx1"/>
                </a:solidFill>
              </a:rPr>
              <a:t>2. Practice Self-Care</a:t>
            </a:r>
          </a:p>
          <a:p>
            <a:pPr marL="320040" marR="0" lvl="1" indent="0" rtl="0">
              <a:buNone/>
            </a:pPr>
            <a:r>
              <a:rPr lang="en-GB" b="1" dirty="0">
                <a:solidFill>
                  <a:schemeClr val="tx1"/>
                </a:solidFill>
              </a:rPr>
              <a:t>3. Identify Your Wants and Needs</a:t>
            </a:r>
          </a:p>
          <a:p>
            <a:pPr marL="320040" marR="0" lvl="1" indent="0" rtl="0">
              <a:buNone/>
            </a:pPr>
            <a:r>
              <a:rPr lang="en-GB" b="1" dirty="0">
                <a:solidFill>
                  <a:schemeClr val="tx1"/>
                </a:solidFill>
              </a:rPr>
              <a:t>4. Be Authentic</a:t>
            </a:r>
          </a:p>
          <a:p>
            <a:pPr marL="320040" marR="0" lvl="1" indent="0" rtl="0">
              <a:buNone/>
            </a:pPr>
            <a:r>
              <a:rPr lang="en-GB" b="1" dirty="0">
                <a:solidFill>
                  <a:schemeClr val="tx1"/>
                </a:solidFill>
              </a:rPr>
              <a:t>5. Choose Self-Empowering Language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4B5F3C-A059-49F0-9AEE-3D781F90E590}"/>
              </a:ext>
            </a:extLst>
          </p:cNvPr>
          <p:cNvSpPr/>
          <p:nvPr/>
        </p:nvSpPr>
        <p:spPr>
          <a:xfrm>
            <a:off x="5716315" y="218164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3200" b="1" dirty="0"/>
              <a:t>6. Practice Being Present</a:t>
            </a:r>
          </a:p>
          <a:p>
            <a:pPr lvl="1"/>
            <a:r>
              <a:rPr lang="en-GB" sz="3200" b="1" dirty="0"/>
              <a:t>7. Have a Dialogue with Your Inner Critic</a:t>
            </a:r>
          </a:p>
          <a:p>
            <a:pPr lvl="1"/>
            <a:r>
              <a:rPr lang="en-GB" sz="3200" b="1" dirty="0"/>
              <a:t>8. Break the Habit of Idealizing Your Relationships</a:t>
            </a:r>
          </a:p>
          <a:p>
            <a:pPr lvl="1"/>
            <a:r>
              <a:rPr lang="en-GB" sz="3200" b="1" dirty="0"/>
              <a:t>9. Connect Rather Than Compare</a:t>
            </a:r>
          </a:p>
          <a:p>
            <a:pPr lvl="1"/>
            <a:r>
              <a:rPr lang="en-GB" sz="3200" b="1" dirty="0"/>
              <a:t>10. Stop Over-Identifying with Circumstances</a:t>
            </a:r>
          </a:p>
        </p:txBody>
      </p:sp>
      <p:pic>
        <p:nvPicPr>
          <p:cNvPr id="6" name="Picture 5" descr="A close up of a necklace&#10;&#10;Description automatically generated">
            <a:extLst>
              <a:ext uri="{FF2B5EF4-FFF2-40B4-BE49-F238E27FC236}">
                <a16:creationId xmlns:a16="http://schemas.microsoft.com/office/drawing/2014/main" id="{2A3D1DC9-33AE-447D-9423-6AACBC327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000" l="10000" r="90000">
                        <a14:foregroundMark x1="50333" y1="48333" x2="50333" y2="48333"/>
                        <a14:foregroundMark x1="67667" y1="49333" x2="67667" y2="49333"/>
                        <a14:foregroundMark x1="59000" y1="60000" x2="59000" y2="60000"/>
                        <a14:foregroundMark x1="33333" y1="91333" x2="33333" y2="91333"/>
                        <a14:foregroundMark x1="56000" y1="92000" x2="56000" y2="92000"/>
                        <a14:foregroundMark x1="47333" y1="93000" x2="47333" y2="9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224470" y="0"/>
            <a:ext cx="2181647" cy="21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8C465-FD78-45D7-ADA9-57A9D82D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96" y="445325"/>
            <a:ext cx="10834475" cy="1560716"/>
          </a:xfrm>
        </p:spPr>
        <p:txBody>
          <a:bodyPr/>
          <a:lstStyle/>
          <a:p>
            <a:pPr marR="0" rtl="0"/>
            <a:r>
              <a:rPr lang="en-GB" dirty="0"/>
              <a:t>Jesus invites you on a journey out of yourself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F1A6F-2A9C-4863-A999-DE9335B09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9796" y="2307771"/>
            <a:ext cx="10834474" cy="4389912"/>
          </a:xfrm>
        </p:spPr>
        <p:txBody>
          <a:bodyPr>
            <a:normAutofit/>
          </a:bodyPr>
          <a:lstStyle/>
          <a:p>
            <a:pPr lvl="1"/>
            <a:r>
              <a:rPr lang="en-GB" b="1" dirty="0"/>
              <a:t>This woman knows there is a religious and moral life</a:t>
            </a:r>
          </a:p>
          <a:p>
            <a:pPr marR="0" lvl="0" rtl="0"/>
            <a:r>
              <a:rPr lang="en-GB" b="1" dirty="0"/>
              <a:t>When Jesus talks to you He treats you like a normal human being</a:t>
            </a:r>
          </a:p>
          <a:p>
            <a:pPr marR="0" lvl="1" rtl="0"/>
            <a:r>
              <a:rPr lang="en-GB" b="1" dirty="0"/>
              <a:t>Even though He knows your damage</a:t>
            </a:r>
          </a:p>
          <a:p>
            <a:pPr marR="0" lvl="0" rtl="0"/>
            <a:r>
              <a:rPr lang="en-GB" b="1" dirty="0"/>
              <a:t>Jesus draws you to a personal walk with God</a:t>
            </a:r>
          </a:p>
          <a:p>
            <a:pPr marR="0" lvl="1" rtl="0"/>
            <a:r>
              <a:rPr lang="en-GB" b="1" dirty="0"/>
              <a:t>It’s about Spirit and truth</a:t>
            </a:r>
          </a:p>
        </p:txBody>
      </p:sp>
    </p:spTree>
    <p:extLst>
      <p:ext uri="{BB962C8B-B14F-4D97-AF65-F5344CB8AC3E}">
        <p14:creationId xmlns:p14="http://schemas.microsoft.com/office/powerpoint/2010/main" val="2165173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C8152-97B5-494F-9424-41F89609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algn="ctr" rtl="0"/>
            <a:r>
              <a:rPr lang="en-GB" dirty="0"/>
              <a:t>A journey with Jesus brings healing and restoration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C2C54-009E-4BCE-A698-3B143E6EF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02206" y="2307771"/>
            <a:ext cx="8002064" cy="4389912"/>
          </a:xfrm>
        </p:spPr>
        <p:txBody>
          <a:bodyPr>
            <a:normAutofit/>
          </a:bodyPr>
          <a:lstStyle/>
          <a:p>
            <a:pPr marR="0" lvl="1" rtl="0"/>
            <a:r>
              <a:rPr lang="en-GB" b="1" dirty="0"/>
              <a:t>It doesn’t undo the past</a:t>
            </a:r>
          </a:p>
          <a:p>
            <a:pPr marR="0" lvl="0" rtl="0"/>
            <a:r>
              <a:rPr lang="en-GB" b="1" dirty="0"/>
              <a:t>It brings wholeness</a:t>
            </a:r>
          </a:p>
          <a:p>
            <a:pPr marR="0" lvl="0" rtl="0"/>
            <a:r>
              <a:rPr lang="en-GB" b="1" dirty="0"/>
              <a:t>It brings a connection with God</a:t>
            </a:r>
          </a:p>
          <a:p>
            <a:pPr marR="0" lvl="1" rtl="0"/>
            <a:r>
              <a:rPr lang="en-GB" b="1" dirty="0"/>
              <a:t>‘Living water’</a:t>
            </a:r>
          </a:p>
        </p:txBody>
      </p:sp>
    </p:spTree>
    <p:extLst>
      <p:ext uri="{BB962C8B-B14F-4D97-AF65-F5344CB8AC3E}">
        <p14:creationId xmlns:p14="http://schemas.microsoft.com/office/powerpoint/2010/main" val="3517819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A6EE-868C-4A17-8D41-8FFA88329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699" y="735979"/>
            <a:ext cx="8770571" cy="1270061"/>
          </a:xfrm>
        </p:spPr>
        <p:txBody>
          <a:bodyPr/>
          <a:lstStyle/>
          <a:p>
            <a:r>
              <a:rPr lang="en-GB" dirty="0"/>
              <a:t>Believing is not enough!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EFF0A-B6CD-4467-9906-8EE73F020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6498" y="2307771"/>
            <a:ext cx="9897771" cy="4389912"/>
          </a:xfrm>
        </p:spPr>
        <p:txBody>
          <a:bodyPr>
            <a:normAutofit/>
          </a:bodyPr>
          <a:lstStyle/>
          <a:p>
            <a:pPr marR="0" lvl="0" rtl="0"/>
            <a:r>
              <a:rPr lang="en-GB" b="1" dirty="0"/>
              <a:t>One of the key concepts John wants to put across</a:t>
            </a:r>
          </a:p>
          <a:p>
            <a:pPr marR="0" lvl="1" rtl="0"/>
            <a:r>
              <a:rPr lang="en-GB" b="1" dirty="0"/>
              <a:t>Believe 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GB" b="1" dirty="0"/>
              <a:t> receive</a:t>
            </a:r>
          </a:p>
          <a:p>
            <a:pPr marR="0" lvl="2" rtl="0"/>
            <a:r>
              <a:rPr lang="en-GB" b="1" dirty="0"/>
              <a:t>Life = ‘living water’ is when you’re connected to God</a:t>
            </a:r>
          </a:p>
          <a:p>
            <a:pPr marR="0" lvl="0" rtl="0"/>
            <a:r>
              <a:rPr lang="en-GB" b="1" dirty="0"/>
              <a:t>But it’s a start…</a:t>
            </a:r>
          </a:p>
          <a:p>
            <a:pPr marR="0" lvl="1" rtl="0"/>
            <a:r>
              <a:rPr lang="en-GB" b="1" dirty="0"/>
              <a:t>Beliefs       Values       Attitudes       Behaviour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86986E1-E130-46F3-8E09-DABC7EC93F1A}"/>
              </a:ext>
            </a:extLst>
          </p:cNvPr>
          <p:cNvSpPr/>
          <p:nvPr/>
        </p:nvSpPr>
        <p:spPr>
          <a:xfrm>
            <a:off x="3807564" y="5262606"/>
            <a:ext cx="441435" cy="2049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6681F16-8DED-40B2-AC70-E9D4F830A79A}"/>
              </a:ext>
            </a:extLst>
          </p:cNvPr>
          <p:cNvSpPr/>
          <p:nvPr/>
        </p:nvSpPr>
        <p:spPr>
          <a:xfrm>
            <a:off x="5532823" y="5262606"/>
            <a:ext cx="441435" cy="2049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EA9DB48-9D22-4054-A5F4-9DF3B516F094}"/>
              </a:ext>
            </a:extLst>
          </p:cNvPr>
          <p:cNvSpPr/>
          <p:nvPr/>
        </p:nvSpPr>
        <p:spPr>
          <a:xfrm>
            <a:off x="7699519" y="5246840"/>
            <a:ext cx="441435" cy="2049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68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FC4E-DC9D-46F3-B419-F48CA6B2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healed and restored life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E0DDF-F65D-4886-A0D3-2309B85E7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damage needs mending?</a:t>
            </a:r>
          </a:p>
          <a:p>
            <a:r>
              <a:rPr lang="en-GB" dirty="0"/>
              <a:t>What restoration needs doing?</a:t>
            </a:r>
          </a:p>
        </p:txBody>
      </p:sp>
    </p:spTree>
    <p:extLst>
      <p:ext uri="{BB962C8B-B14F-4D97-AF65-F5344CB8AC3E}">
        <p14:creationId xmlns:p14="http://schemas.microsoft.com/office/powerpoint/2010/main" val="592619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E471B-0941-4D56-BA54-40C53803D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09375-DEC4-4A22-A446-78F4FD8104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DipintoDiNuovo - Restauro completo di un dipinto su tela">
            <a:hlinkClick r:id="" action="ppaction://media"/>
            <a:extLst>
              <a:ext uri="{FF2B5EF4-FFF2-40B4-BE49-F238E27FC236}">
                <a16:creationId xmlns:a16="http://schemas.microsoft.com/office/drawing/2014/main" id="{5ACF7CCE-8ACC-48D6-90F6-3E099C328C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240" end="8170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1215" y="-34572"/>
            <a:ext cx="9189569" cy="689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98226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686</TotalTime>
  <Words>257</Words>
  <Application>Microsoft Office PowerPoint</Application>
  <PresentationFormat>Widescreen</PresentationFormat>
  <Paragraphs>41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Century Schoolbook</vt:lpstr>
      <vt:lpstr>Corbel</vt:lpstr>
      <vt:lpstr>Feathered</vt:lpstr>
      <vt:lpstr>Encounters with Jesus</vt:lpstr>
      <vt:lpstr>Encounters with Jesus</vt:lpstr>
      <vt:lpstr>Someone like me…</vt:lpstr>
      <vt:lpstr>Self-help guides for the ‘not good enough’</vt:lpstr>
      <vt:lpstr>Jesus invites you on a journey out of yourself</vt:lpstr>
      <vt:lpstr>A journey with Jesus brings healing and restoration</vt:lpstr>
      <vt:lpstr>Believing is not enough!</vt:lpstr>
      <vt:lpstr>My healed and restored life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Encounters with Jesus</dc:title>
  <dc:creator>Ron Day</dc:creator>
  <cp:lastModifiedBy>Ron Day</cp:lastModifiedBy>
  <cp:revision>32</cp:revision>
  <dcterms:created xsi:type="dcterms:W3CDTF">2019-08-30T09:04:40Z</dcterms:created>
  <dcterms:modified xsi:type="dcterms:W3CDTF">2019-10-12T10:13:57Z</dcterms:modified>
</cp:coreProperties>
</file>