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7" r:id="rId2"/>
    <p:sldId id="258" r:id="rId3"/>
    <p:sldId id="261" r:id="rId4"/>
    <p:sldId id="264" r:id="rId5"/>
    <p:sldId id="259" r:id="rId6"/>
    <p:sldId id="266" r:id="rId7"/>
    <p:sldId id="260" r:id="rId8"/>
    <p:sldId id="265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69" autoAdjust="0"/>
  </p:normalViewPr>
  <p:slideViewPr>
    <p:cSldViewPr snapToGrid="0">
      <p:cViewPr varScale="1">
        <p:scale>
          <a:sx n="64" d="100"/>
          <a:sy n="64" d="100"/>
        </p:scale>
        <p:origin x="72" y="642"/>
      </p:cViewPr>
      <p:guideLst/>
    </p:cSldViewPr>
  </p:slideViewPr>
  <p:outlineViewPr>
    <p:cViewPr>
      <p:scale>
        <a:sx n="33" d="100"/>
        <a:sy n="33" d="100"/>
      </p:scale>
      <p:origin x="0" y="-2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hyperlink" Target="http://brewminate.com/the-hidden-benefits-of-talking-to-strangers/" TargetMode="External"/><Relationship Id="rId3" Type="http://schemas.microsoft.com/office/2007/relationships/hdphoto" Target="../media/hdphoto1.wdp"/><Relationship Id="rId21" Type="http://schemas.openxmlformats.org/officeDocument/2006/relationships/image" Target="../media/image14.gif"/><Relationship Id="rId7" Type="http://schemas.openxmlformats.org/officeDocument/2006/relationships/hyperlink" Target="http://www.publicdomainpictures.net/view-image.php?image=76098" TargetMode="External"/><Relationship Id="rId12" Type="http://schemas.openxmlformats.org/officeDocument/2006/relationships/hyperlink" Target="http://barmitzvahzilla.blogspot.com/2010_11_01_archive.html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6.png"/><Relationship Id="rId16" Type="http://schemas.openxmlformats.org/officeDocument/2006/relationships/hyperlink" Target="https://www.pexels.com/photo/asia-baby-boy-brother-532309/" TargetMode="External"/><Relationship Id="rId20" Type="http://schemas.openxmlformats.org/officeDocument/2006/relationships/hyperlink" Target="http://openclipart.org/detail/2528/love-heart-by-gmcglinn" TargetMode="Externa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9.gif"/><Relationship Id="rId5" Type="http://schemas.openxmlformats.org/officeDocument/2006/relationships/image" Target="../media/image7.png"/><Relationship Id="rId15" Type="http://schemas.openxmlformats.org/officeDocument/2006/relationships/image" Target="../media/image11.jpeg"/><Relationship Id="rId10" Type="http://schemas.openxmlformats.org/officeDocument/2006/relationships/hyperlink" Target="http://ttoes.wordpress.com/2012/01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://fromthepagesoflove.blogspot.com/2010_11_01_archive.html" TargetMode="External"/><Relationship Id="rId9" Type="http://schemas.microsoft.com/office/2007/relationships/hdphoto" Target="../media/hdphoto3.wdp"/><Relationship Id="rId14" Type="http://schemas.openxmlformats.org/officeDocument/2006/relationships/hyperlink" Target="http://game-icons.net/lorc/originals/battle-gear.html" TargetMode="External"/><Relationship Id="rId22" Type="http://schemas.openxmlformats.org/officeDocument/2006/relationships/hyperlink" Target="http://www.humanrightskorea.org/2012/a-society-where-multicultural-students-can-live-without-difficulti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Applying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b="1" dirty="0"/>
              <a:t>1. Deuteronomy 11:26-32</a:t>
            </a:r>
            <a:br>
              <a:rPr lang="en-GB" sz="3600" b="1" dirty="0"/>
            </a:br>
            <a:r>
              <a:rPr lang="en-GB" sz="3600" b="1" dirty="0"/>
              <a:t>The story so far…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C97B-082C-43DC-B66D-55B6460C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D9430-61EA-46DA-B161-CC33B39F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428750"/>
            <a:ext cx="10018713" cy="527685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 bad name for a good book</a:t>
            </a:r>
          </a:p>
          <a:p>
            <a:pPr marR="0" lvl="1" rtl="0"/>
            <a:r>
              <a:rPr lang="en-GB" dirty="0"/>
              <a:t>Genesis ‘In the beginning…’</a:t>
            </a:r>
          </a:p>
          <a:p>
            <a:pPr marR="0" lvl="1" rtl="0"/>
            <a:r>
              <a:rPr lang="en-GB" dirty="0"/>
              <a:t>Exodus ‘These are the names…’</a:t>
            </a:r>
          </a:p>
          <a:p>
            <a:pPr marR="0" lvl="1" rtl="0"/>
            <a:r>
              <a:rPr lang="en-GB" dirty="0"/>
              <a:t>Leviticus ‘And He called…’</a:t>
            </a:r>
          </a:p>
          <a:p>
            <a:pPr marR="0" lvl="1" rtl="0"/>
            <a:r>
              <a:rPr lang="en-GB" dirty="0"/>
              <a:t>Numbers ‘In the desert…’</a:t>
            </a:r>
          </a:p>
          <a:p>
            <a:pPr marR="0" lvl="1" rtl="0"/>
            <a:r>
              <a:rPr lang="en-GB" dirty="0"/>
              <a:t>Deuteronomy ‘These are the words…’</a:t>
            </a:r>
          </a:p>
        </p:txBody>
      </p:sp>
    </p:spTree>
    <p:extLst>
      <p:ext uri="{BB962C8B-B14F-4D97-AF65-F5344CB8AC3E}">
        <p14:creationId xmlns:p14="http://schemas.microsoft.com/office/powerpoint/2010/main" val="380592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6AB2-7E15-4724-85F2-90DD11F1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DDB1-A3CD-441A-ACAD-A0E99692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502" y="1612898"/>
            <a:ext cx="10018713" cy="5251451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Moses’ words to God’s people after 40 years in the desert </a:t>
            </a:r>
          </a:p>
          <a:p>
            <a:pPr marR="0" lvl="1" rtl="0"/>
            <a:r>
              <a:rPr lang="en-GB" dirty="0"/>
              <a:t>3 talks by Moses at the end of his term of leadership (1:1-4:43; 4:44-28:68; 29:1-33)</a:t>
            </a:r>
          </a:p>
          <a:p>
            <a:pPr marR="0" lvl="1" rtl="0"/>
            <a:r>
              <a:rPr lang="en-GB" dirty="0"/>
              <a:t>A covenant document (an agreement) between a boss and his workers or a king and a vassal state which sets out a history of how they got to where they are, the rules of the workplace, the benefits of sticking to the rules and the sanctions for breaking them</a:t>
            </a:r>
          </a:p>
          <a:p>
            <a:pPr marR="0" lvl="1" rtl="0"/>
            <a:r>
              <a:rPr lang="en-GB" dirty="0"/>
              <a:t>It’s the most quoted book of the OT in the NT with over 80 references in 17 of the 27 books of the NT</a:t>
            </a:r>
          </a:p>
          <a:p>
            <a:pPr marR="0" lvl="1" rtl="0"/>
            <a:r>
              <a:rPr lang="en-GB" dirty="0"/>
              <a:t>It concludes with Moses’ death (34) – a seal to the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DC6E-9933-48A8-9198-2A323025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884" y="0"/>
            <a:ext cx="210311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B3B6E8-7FB7-48B5-861F-6D8C4ED40D00}"/>
              </a:ext>
            </a:extLst>
          </p:cNvPr>
          <p:cNvGrpSpPr/>
          <p:nvPr/>
        </p:nvGrpSpPr>
        <p:grpSpPr>
          <a:xfrm>
            <a:off x="3067051" y="14289"/>
            <a:ext cx="9124950" cy="6843712"/>
            <a:chOff x="3067051" y="14289"/>
            <a:chExt cx="9124950" cy="6843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19C28C-87DD-4DCC-9EEB-94731FC0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051" y="14289"/>
              <a:ext cx="9124950" cy="68437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0E023-7151-4986-A044-155F511BD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47" r="69728" b="76827"/>
            <a:stretch/>
          </p:blipFill>
          <p:spPr>
            <a:xfrm>
              <a:off x="3067051" y="14289"/>
              <a:ext cx="3238499" cy="85725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141EFF-47CA-4894-832C-935E9826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29" y="-304800"/>
            <a:ext cx="8830471" cy="175259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God led them to this point</a:t>
            </a:r>
          </a:p>
        </p:txBody>
      </p:sp>
    </p:spTree>
    <p:extLst>
      <p:ext uri="{BB962C8B-B14F-4D97-AF65-F5344CB8AC3E}">
        <p14:creationId xmlns:p14="http://schemas.microsoft.com/office/powerpoint/2010/main" val="2009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Do you want to go on or don’t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561"/>
          <a:stretch/>
        </p:blipFill>
        <p:spPr>
          <a:xfrm>
            <a:off x="1484310" y="22480"/>
            <a:ext cx="10707690" cy="683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31E94A-B2CD-43F6-8AA4-460E67F0AF1B}"/>
              </a:ext>
            </a:extLst>
          </p:cNvPr>
          <p:cNvSpPr txBox="1"/>
          <p:nvPr/>
        </p:nvSpPr>
        <p:spPr>
          <a:xfrm>
            <a:off x="2173624" y="498765"/>
            <a:ext cx="2211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Gerizim </a:t>
            </a:r>
            <a:br>
              <a:rPr lang="en-GB" sz="2800" b="1" dirty="0"/>
            </a:br>
            <a:r>
              <a:rPr lang="en-GB" sz="2800" b="1" dirty="0"/>
              <a:t>(blessing</a:t>
            </a:r>
            <a:r>
              <a:rPr lang="en-GB" sz="20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2D9C3-9C2C-4323-8763-E723BAC5C892}"/>
              </a:ext>
            </a:extLst>
          </p:cNvPr>
          <p:cNvSpPr txBox="1"/>
          <p:nvPr/>
        </p:nvSpPr>
        <p:spPr>
          <a:xfrm>
            <a:off x="9560995" y="464307"/>
            <a:ext cx="1472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/>
              <a:t>Ebal</a:t>
            </a:r>
            <a:br>
              <a:rPr lang="en-GB" sz="2800" b="1" dirty="0"/>
            </a:br>
            <a:r>
              <a:rPr lang="en-GB" sz="2800" b="1" dirty="0"/>
              <a:t>(cursing</a:t>
            </a:r>
            <a:r>
              <a:rPr lang="en-GB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38C32-B86A-4420-9111-7E7231568764}"/>
              </a:ext>
            </a:extLst>
          </p:cNvPr>
          <p:cNvSpPr txBox="1"/>
          <p:nvPr/>
        </p:nvSpPr>
        <p:spPr>
          <a:xfrm>
            <a:off x="6165573" y="1662121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Shechem</a:t>
            </a:r>
            <a:endParaRPr lang="en-GB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D0F6D4-9B07-4496-97C3-DB1B50EAEC86}"/>
              </a:ext>
            </a:extLst>
          </p:cNvPr>
          <p:cNvCxnSpPr>
            <a:cxnSpLocks/>
          </p:cNvCxnSpPr>
          <p:nvPr/>
        </p:nvCxnSpPr>
        <p:spPr>
          <a:xfrm flipH="1">
            <a:off x="2173624" y="1475352"/>
            <a:ext cx="597051" cy="7099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C019E3-5230-444A-8CB1-A7AC8A53429D}"/>
              </a:ext>
            </a:extLst>
          </p:cNvPr>
          <p:cNvCxnSpPr>
            <a:cxnSpLocks/>
          </p:cNvCxnSpPr>
          <p:nvPr/>
        </p:nvCxnSpPr>
        <p:spPr>
          <a:xfrm>
            <a:off x="10474036" y="1418414"/>
            <a:ext cx="873518" cy="523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F25DE6-0C57-489A-A77B-21BD8BA0A81C}"/>
              </a:ext>
            </a:extLst>
          </p:cNvPr>
          <p:cNvCxnSpPr>
            <a:cxnSpLocks/>
          </p:cNvCxnSpPr>
          <p:nvPr/>
        </p:nvCxnSpPr>
        <p:spPr>
          <a:xfrm>
            <a:off x="6978456" y="2207821"/>
            <a:ext cx="0" cy="1090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Do you want to go on or don’t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34E75-C8B7-4831-8B72-B7137273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4218709"/>
            <a:ext cx="10464674" cy="254043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It’s time to get serious</a:t>
            </a:r>
          </a:p>
          <a:p>
            <a:pPr marR="0" lvl="1" rtl="0"/>
            <a:r>
              <a:rPr lang="en-GB" dirty="0"/>
              <a:t>This is the choice that confronts every Christian at some point</a:t>
            </a:r>
          </a:p>
          <a:p>
            <a:pPr marR="0" lvl="1" rtl="0"/>
            <a:r>
              <a:rPr lang="en-GB" dirty="0"/>
              <a:t>What kills your spirituality is your priorities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657F1-42D9-4DA9-8223-E1BA58BEE13C}"/>
              </a:ext>
            </a:extLst>
          </p:cNvPr>
          <p:cNvGrpSpPr/>
          <p:nvPr/>
        </p:nvGrpSpPr>
        <p:grpSpPr>
          <a:xfrm>
            <a:off x="6095999" y="1101436"/>
            <a:ext cx="5852984" cy="4177567"/>
            <a:chOff x="6095999" y="1101436"/>
            <a:chExt cx="5852984" cy="41775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DF249A-77B3-4B85-A6FD-018A974F1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1101436"/>
              <a:ext cx="5852983" cy="41775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E94A-B2CD-43F6-8AA4-460E67F0AF1B}"/>
                </a:ext>
              </a:extLst>
            </p:cNvPr>
            <p:cNvSpPr txBox="1"/>
            <p:nvPr/>
          </p:nvSpPr>
          <p:spPr>
            <a:xfrm>
              <a:off x="6095999" y="1163498"/>
              <a:ext cx="14318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Gerizim </a:t>
              </a:r>
              <a:br>
                <a:rPr lang="en-GB" sz="2400" b="1" dirty="0"/>
              </a:br>
              <a:r>
                <a:rPr lang="en-GB" sz="2400" b="1" dirty="0"/>
                <a:t>(blessing</a:t>
              </a:r>
              <a:r>
                <a:rPr lang="en-GB" dirty="0"/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22D9C3-9C2C-4323-8763-E723BAC5C892}"/>
                </a:ext>
              </a:extLst>
            </p:cNvPr>
            <p:cNvSpPr txBox="1"/>
            <p:nvPr/>
          </p:nvSpPr>
          <p:spPr>
            <a:xfrm>
              <a:off x="10517181" y="1163498"/>
              <a:ext cx="1302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err="1"/>
                <a:t>Ebal</a:t>
              </a:r>
              <a:br>
                <a:rPr lang="en-GB" sz="2400" b="1" dirty="0"/>
              </a:br>
              <a:r>
                <a:rPr lang="en-GB" sz="2400" b="1" dirty="0"/>
                <a:t>(cursing</a:t>
              </a:r>
              <a:r>
                <a:rPr lang="en-GB" dirty="0"/>
                <a:t>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F38C32-B86A-4420-9111-7E7231568764}"/>
                </a:ext>
              </a:extLst>
            </p:cNvPr>
            <p:cNvSpPr txBox="1"/>
            <p:nvPr/>
          </p:nvSpPr>
          <p:spPr>
            <a:xfrm>
              <a:off x="8388714" y="2023728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Shechem</a:t>
              </a:r>
              <a:endParaRPr lang="en-GB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0D0F6D4-9B07-4496-97C3-DB1B50EAEC86}"/>
                </a:ext>
              </a:extLst>
            </p:cNvPr>
            <p:cNvCxnSpPr/>
            <p:nvPr/>
          </p:nvCxnSpPr>
          <p:spPr>
            <a:xfrm flipH="1">
              <a:off x="6317673" y="1993996"/>
              <a:ext cx="207818" cy="26056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3C019E3-5230-444A-8CB1-A7AC8A53429D}"/>
                </a:ext>
              </a:extLst>
            </p:cNvPr>
            <p:cNvCxnSpPr/>
            <p:nvPr/>
          </p:nvCxnSpPr>
          <p:spPr>
            <a:xfrm>
              <a:off x="11137181" y="1949983"/>
              <a:ext cx="375376" cy="27395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8F25DE6-0C57-489A-A77B-21BD8BA0A81C}"/>
                </a:ext>
              </a:extLst>
            </p:cNvPr>
            <p:cNvCxnSpPr/>
            <p:nvPr/>
          </p:nvCxnSpPr>
          <p:spPr>
            <a:xfrm flipH="1">
              <a:off x="9098202" y="2502314"/>
              <a:ext cx="1" cy="4673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20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AAE2-CC7B-4F8F-91B1-D7DBE62C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loves to bless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77610-9FD7-4DEC-96B0-3DCB8AE13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sz="3600" dirty="0"/>
              <a:t>Blessings without obedience leads to </a:t>
            </a:r>
          </a:p>
          <a:p>
            <a:pPr lvl="1"/>
            <a:r>
              <a:rPr lang="en-GB" sz="3200" dirty="0"/>
              <a:t>Superstitions</a:t>
            </a:r>
          </a:p>
          <a:p>
            <a:pPr lvl="1"/>
            <a:r>
              <a:rPr lang="en-GB" sz="3200" dirty="0"/>
              <a:t>Bad theology </a:t>
            </a:r>
          </a:p>
          <a:p>
            <a:pPr lvl="1"/>
            <a:r>
              <a:rPr lang="en-GB" sz="3200" dirty="0"/>
              <a:t>Pride </a:t>
            </a:r>
          </a:p>
          <a:p>
            <a:pPr lvl="1"/>
            <a:r>
              <a:rPr lang="en-GB" sz="3200" dirty="0"/>
              <a:t>Skewed view of God </a:t>
            </a:r>
          </a:p>
          <a:p>
            <a:pPr lvl="1"/>
            <a:r>
              <a:rPr lang="en-GB" sz="3200" dirty="0"/>
              <a:t>Skewed views of other people</a:t>
            </a:r>
          </a:p>
        </p:txBody>
      </p:sp>
    </p:spTree>
    <p:extLst>
      <p:ext uri="{BB962C8B-B14F-4D97-AF65-F5344CB8AC3E}">
        <p14:creationId xmlns:p14="http://schemas.microsoft.com/office/powerpoint/2010/main" val="328993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3D28-ACFD-41B0-81F3-FB6BA1A8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rtl="0"/>
            <a:r>
              <a:rPr lang="en-GB" dirty="0"/>
              <a:t>Moses’ guidelines for staying close to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45A4-7462-4E35-97D9-DB03D27A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964" y="1383956"/>
            <a:ext cx="9850020" cy="547404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This section (Ch 12-26) holds the practical details of your walk</a:t>
            </a:r>
          </a:p>
          <a:p>
            <a:pPr marR="0" lvl="1" rtl="0"/>
            <a:r>
              <a:rPr lang="en-GB" dirty="0"/>
              <a:t>How you honour God</a:t>
            </a:r>
          </a:p>
          <a:p>
            <a:pPr marR="0" lvl="1" rtl="0"/>
            <a:r>
              <a:rPr lang="en-GB" dirty="0"/>
              <a:t>How you celebrate together</a:t>
            </a:r>
          </a:p>
          <a:p>
            <a:pPr marR="0" lvl="1" rtl="0"/>
            <a:r>
              <a:rPr lang="en-GB" dirty="0"/>
              <a:t>How you do responsible leadership</a:t>
            </a:r>
          </a:p>
          <a:p>
            <a:pPr marR="0" lvl="1" rtl="0"/>
            <a:r>
              <a:rPr lang="en-GB" dirty="0"/>
              <a:t>How you handle accidents</a:t>
            </a:r>
          </a:p>
          <a:p>
            <a:pPr marR="0" lvl="1" rtl="0"/>
            <a:r>
              <a:rPr lang="en-GB" dirty="0"/>
              <a:t>How you conduct yourself in battle</a:t>
            </a:r>
          </a:p>
          <a:p>
            <a:pPr marR="0" lvl="1" rtl="0"/>
            <a:r>
              <a:rPr lang="en-GB" dirty="0"/>
              <a:t>How you deal with families in need</a:t>
            </a:r>
          </a:p>
          <a:p>
            <a:pPr marR="0" lvl="1" rtl="0"/>
            <a:r>
              <a:rPr lang="en-GB" dirty="0"/>
              <a:t>How you love your neighbour</a:t>
            </a:r>
          </a:p>
          <a:p>
            <a:pPr marR="0" lvl="1" rtl="0"/>
            <a:r>
              <a:rPr lang="en-GB" dirty="0"/>
              <a:t>How you show love</a:t>
            </a:r>
          </a:p>
          <a:p>
            <a:pPr marR="0" lvl="1" rtl="0"/>
            <a:r>
              <a:rPr lang="en-GB" dirty="0"/>
              <a:t>How you give every person their basic rights</a:t>
            </a:r>
          </a:p>
          <a:p>
            <a:pPr marR="0" lvl="0" rtl="0"/>
            <a:r>
              <a:rPr lang="en-GB" dirty="0"/>
              <a:t>Do it His way and you’ll be the person who is blessed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83B2B-9E1D-462C-BB7F-F611A7D2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50693" y="0"/>
            <a:ext cx="1835003" cy="174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32E7F-F89A-42ED-9922-EF9507647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9817" l="3740" r="94309">
                        <a14:foregroundMark x1="16260" y1="22811" x2="17236" y2="29939"/>
                        <a14:foregroundMark x1="19024" y1="41955" x2="16260" y2="59267"/>
                        <a14:foregroundMark x1="49919" y1="14460" x2="51382" y2="19756"/>
                        <a14:foregroundMark x1="82114" y1="27291" x2="82927" y2="32587"/>
                        <a14:foregroundMark x1="80813" y1="50102" x2="82602" y2="60081"/>
                        <a14:foregroundMark x1="82602" y1="60081" x2="83252" y2="61507"/>
                        <a14:foregroundMark x1="94309" y1="26884" x2="92033" y2="29124"/>
                        <a14:foregroundMark x1="4021" y1="22811" x2="4065" y2="23422"/>
                        <a14:foregroundMark x1="3947" y1="21792" x2="4021" y2="22811"/>
                        <a14:foregroundMark x1="3740" y1="18941" x2="3914" y2="21337"/>
                        <a14:backgroundMark x1="3415" y1="22811" x2="3740" y2="22403"/>
                        <a14:backgroundMark x1="3740" y1="22811" x2="3740" y2="22811"/>
                        <a14:backgroundMark x1="3740" y1="23829" x2="3740" y2="23829"/>
                        <a14:backgroundMark x1="3740" y1="22811" x2="3740" y2="22811"/>
                        <a14:backgroundMark x1="3740" y1="22811" x2="3740" y2="22811"/>
                        <a14:backgroundMark x1="4065" y1="23422" x2="4065" y2="23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52026" y="1768058"/>
            <a:ext cx="1792864" cy="143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A322E-F203-4ADF-941A-5BC9EDFED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91882" l="6286" r="95571">
                        <a14:foregroundMark x1="11429" y1="21771" x2="14000" y2="58303"/>
                        <a14:foregroundMark x1="14000" y1="58303" x2="12857" y2="73432"/>
                        <a14:foregroundMark x1="12857" y1="73432" x2="15000" y2="75830"/>
                        <a14:foregroundMark x1="27286" y1="25830" x2="29000" y2="24539"/>
                        <a14:foregroundMark x1="32429" y1="20664" x2="32429" y2="20664"/>
                        <a14:foregroundMark x1="33429" y1="19742" x2="26429" y2="25461"/>
                        <a14:foregroundMark x1="91143" y1="45941" x2="91143" y2="49077"/>
                        <a14:foregroundMark x1="91857" y1="53137" x2="92714" y2="55720"/>
                        <a14:foregroundMark x1="95143" y1="52583" x2="95857" y2="55351"/>
                        <a14:foregroundMark x1="64429" y1="36900" x2="65714" y2="39114"/>
                        <a14:foregroundMark x1="16429" y1="29336" x2="21143" y2="50738"/>
                        <a14:foregroundMark x1="21143" y1="50738" x2="22143" y2="61624"/>
                        <a14:foregroundMark x1="22000" y1="65683" x2="23143" y2="87638"/>
                        <a14:foregroundMark x1="16857" y1="76753" x2="15429" y2="92066"/>
                        <a14:foregroundMark x1="22429" y1="41513" x2="27857" y2="42804"/>
                        <a14:foregroundMark x1="27857" y1="42804" x2="37571" y2="41144"/>
                        <a14:foregroundMark x1="6286" y1="20849" x2="6571" y2="24170"/>
                        <a14:foregroundMark x1="40429" y1="12731" x2="40429" y2="12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19527" y="1745874"/>
            <a:ext cx="2254819" cy="1745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2CB9AF-73B1-45F7-80F4-825B0502A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0" y="1973914"/>
            <a:ext cx="2415447" cy="14313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B1ADFB-7A35-4901-A678-5B466DDD76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36351" y="3429000"/>
            <a:ext cx="1489574" cy="1489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77BBA4-4DA9-4AF1-A6A5-99F82EBEC0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751957" y="3583535"/>
            <a:ext cx="2614118" cy="1742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B0EC3-D414-441E-8F30-704E1B42F6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43016" y="5014194"/>
            <a:ext cx="2129084" cy="1119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D23B32-7EF9-4446-AC2E-CE8E1485E6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974193" y="4766635"/>
            <a:ext cx="1155666" cy="1119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4BDBA6-0AF3-4432-96B0-E9ECA0DBE4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366075" y="491857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3691</TotalTime>
  <Words>329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Applying the Covenant</vt:lpstr>
      <vt:lpstr>Deuteronomy</vt:lpstr>
      <vt:lpstr>Deuteronomy</vt:lpstr>
      <vt:lpstr>God led them to this point</vt:lpstr>
      <vt:lpstr>Do you want to go on or don’t you?</vt:lpstr>
      <vt:lpstr>Do you want to go on or don’t you?</vt:lpstr>
      <vt:lpstr>God loves to bless</vt:lpstr>
      <vt:lpstr>Moses’ guidelines for staying close to God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17</cp:revision>
  <dcterms:created xsi:type="dcterms:W3CDTF">2019-01-01T10:02:05Z</dcterms:created>
  <dcterms:modified xsi:type="dcterms:W3CDTF">2019-01-06T09:06:29Z</dcterms:modified>
</cp:coreProperties>
</file>