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3" r:id="rId2"/>
    <p:sldId id="291" r:id="rId3"/>
    <p:sldId id="292" r:id="rId4"/>
    <p:sldId id="294" r:id="rId5"/>
    <p:sldId id="297" r:id="rId6"/>
    <p:sldId id="295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>
      <p:cViewPr varScale="1">
        <p:scale>
          <a:sx n="57" d="100"/>
          <a:sy n="57" d="100"/>
        </p:scale>
        <p:origin x="96" y="768"/>
      </p:cViewPr>
      <p:guideLst/>
    </p:cSldViewPr>
  </p:slideViewPr>
  <p:outlineViewPr>
    <p:cViewPr>
      <p:scale>
        <a:sx n="33" d="100"/>
        <a:sy n="33" d="100"/>
      </p:scale>
      <p:origin x="0" y="-48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43795-CBC2-4452-A1DE-E8B6595833B5}" type="datetimeFigureOut">
              <a:rPr lang="en-GB" smtClean="0"/>
              <a:t>14/07/2018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6857A-5C44-4B30-B097-AA9FB21146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707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EA887-9632-4146-BF21-19F2C729B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D93AAA-4BBC-418A-A56A-4CEC2B6DE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1836F-A139-4481-BC1C-E8DB74F61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14/07/2018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93A39-0CEF-40CA-9DE7-E801B5B09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431EF-DAC7-43C8-91F8-16640A0E1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975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EAE90-032F-4312-91CB-7B6F486C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90EEDF-89FE-4E17-81F7-2F9F37EE8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C9E47-3B70-4971-9B7B-7F3862BB5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660F7-5947-4785-9835-6559EC2EE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14/07/2018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B0671C-EB21-4EE0-9126-DC3636F89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745C3-8D1F-4B26-92F8-9E9019CD2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164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215B4-7DD0-4AB4-89FB-77BE1309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50BEB9-5B6B-458C-8117-6F0EBEE46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04128-7100-49D3-A9EA-C26D374C8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14/07/2018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425DA-48F1-4AE1-920F-A4B28BE1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88F31-3C62-413A-971D-3306650A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887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A20DC0-A62C-4622-9B1C-DE26305FCF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5D6887-3B84-45A9-86CC-136334FEF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3B486-59A1-489C-8DA0-A66DC51E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14/07/2018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7506B-39E2-4D8D-8B4E-3E3A0ADA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A9C32-5F42-412A-80F8-C8B2219B0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13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E1DBA-E873-4A9C-B651-69687319F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F1C3D-EFFF-4ADE-8B13-D5A581A6E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>
            <a:lvl1pPr>
              <a:defRPr sz="3600" b="1" i="1"/>
            </a:lvl1pPr>
            <a:lvl2pPr>
              <a:defRPr sz="3200" b="1" i="1"/>
            </a:lvl2pPr>
            <a:lvl3pPr>
              <a:defRPr sz="2800" b="1" i="1"/>
            </a:lvl3pPr>
            <a:lvl4pPr>
              <a:defRPr sz="2400" b="1" i="1"/>
            </a:lvl4pPr>
            <a:lvl5pPr>
              <a:defRPr sz="2400" b="1" i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68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D6C98-F3F0-4AB4-99B8-0DB697E0D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D6268-396A-47F3-96D0-D438992C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8646"/>
          </a:xfrm>
        </p:spPr>
        <p:txBody>
          <a:bodyPr>
            <a:normAutofit/>
          </a:bodyPr>
          <a:lstStyle>
            <a:lvl1pPr>
              <a:defRPr sz="3600" b="1" i="1"/>
            </a:lvl1pPr>
            <a:lvl2pPr>
              <a:defRPr sz="3200" b="1" i="1"/>
            </a:lvl2pPr>
            <a:lvl3pPr>
              <a:defRPr sz="2800" b="1" i="1"/>
            </a:lvl3pPr>
            <a:lvl4pPr>
              <a:defRPr sz="2400" b="1" i="1"/>
            </a:lvl4pPr>
            <a:lvl5pPr>
              <a:defRPr sz="2400" b="1" i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49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D749C-27AC-413E-8CCC-3228A7DA1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1C211-5229-4D36-94DA-DA5C711C8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6323B-7D05-4F4E-A700-44F8A1745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14/07/2018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C8D00-2EB5-4157-834F-BCBAEF0BB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F102-61B3-4634-AB38-6E3C5026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978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2936D-F8C6-448E-AA8A-3C90EF635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CD06D-58AE-4242-A5A7-AFD6DB160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1EE8C4-FD73-4DCF-BEE6-982106F18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8DE93-75EF-4F4E-9B1F-65AED2B21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14/07/2018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C9EB9-C843-46A3-A139-1A7BDFF7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CD380-381A-4A5E-A6A9-83FFDECDC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942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C7BD0-C0B7-47AA-BC6D-591A20801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75AA4-C9E7-43DE-A8BD-F9786E355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AB059-15A4-430C-AC9B-EB654C911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00085-7961-49B2-B04D-1C22BBA1D6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B540BA-B4E7-4042-942F-71A5CF827B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F1EA6-26B9-4C43-A4F9-9470E8D2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14/07/2018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C7EFEA-0766-489C-A61F-DD85126AB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632D1-E043-4B13-9718-FA46940A9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483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79329-9745-4460-9BC6-895A10E9D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D664E-2A73-44C3-A317-4704CC119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14/07/2018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B727FB-30F7-4CEB-A6D0-01FD491D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AC04A-71C3-4F33-82FA-10F678951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134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1854F1-2D93-4F32-B1CB-F77CA20EA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14/07/2018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81407F-41DC-4653-AD63-C8D200187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EFA19-AD89-4657-9152-BA6FC042D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301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8E7B9-4F6A-40C7-BD4F-178753058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4F0F6-F6E6-49CB-A13B-209F1F38D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ADD6C-D880-4685-AAB3-9F9CB9F9C1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F970E-E5F9-4E97-BE61-62F5AA00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14/07/2018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C3C70-488A-4FBC-8777-B14FEC3B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202E1-4B82-426D-B3E0-A7D9D463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32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D0253E-F671-4F7D-AA13-89D71C1D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459A6-3FC4-4285-A02F-D980FA6F0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DD082-2FF5-4FDE-B8D0-A8D0443F0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8B9CD-2BBD-4497-BF17-743FD17E900A}" type="datetimeFigureOut">
              <a:rPr lang="en-GB" smtClean="0"/>
              <a:t>14/07/2018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45D27-AA63-4B48-95CA-BBC7FDCE4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A65B5-BDC7-473B-9E7E-C83A4ECDAA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84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pitemnein-epitomic.blogspot.com/2012/06/praying-worry-away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hsapfrench2011.wikispaces.com/JACOB+V" TargetMode="Externa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7F1BA-A3D1-42BB-8404-AD4F2E7B0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0B2455-3B86-48EF-8ADB-B15C829F9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6486" y="532015"/>
            <a:ext cx="7908175" cy="1269004"/>
          </a:xfrm>
        </p:spPr>
        <p:txBody>
          <a:bodyPr/>
          <a:lstStyle/>
          <a:p>
            <a:r>
              <a:rPr lang="en-GB" i="1" dirty="0">
                <a:latin typeface="+mn-lt"/>
              </a:rPr>
              <a:t>The Leading of the Spirit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B30B25-A6DB-4ECF-89D0-4931EA2DF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2514" y="2176942"/>
            <a:ext cx="6912693" cy="1655762"/>
          </a:xfrm>
        </p:spPr>
        <p:txBody>
          <a:bodyPr>
            <a:normAutofit/>
          </a:bodyPr>
          <a:lstStyle/>
          <a:p>
            <a:r>
              <a:rPr lang="en-GB" sz="3600" b="1" i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7</a:t>
            </a:r>
            <a:r>
              <a:rPr lang="en-GB" sz="3600" b="1" i="1" kern="12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. Inspiration to stand for the faith</a:t>
            </a:r>
            <a:br>
              <a:rPr lang="en-GB" sz="2400" b="1" i="1" kern="12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GB" sz="3600" b="1" i="1" dirty="0"/>
              <a:t>Acts 6:8-7:60</a:t>
            </a:r>
          </a:p>
        </p:txBody>
      </p:sp>
    </p:spTree>
    <p:extLst>
      <p:ext uri="{BB962C8B-B14F-4D97-AF65-F5344CB8AC3E}">
        <p14:creationId xmlns:p14="http://schemas.microsoft.com/office/powerpoint/2010/main" val="268199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0EAED1D-8EAE-4564-AE09-9E51CB6ACE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4B3C5-EF8D-4DB6-8EF5-06EA2FDEB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>
                <a:latin typeface="+mn-lt"/>
              </a:rPr>
              <a:t>Stephen the deacon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15FDD-5DEF-4C7B-AA25-834DFBB3F4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R="0" lvl="0" rtl="0"/>
            <a:r>
              <a:rPr lang="en-GB" sz="4000" dirty="0"/>
              <a:t>The story of Stephen is there to demonstrate what it means to be full of wisdom and Spirit (6:3)</a:t>
            </a:r>
          </a:p>
          <a:p>
            <a:pPr marR="0" lvl="1" rtl="0"/>
            <a:r>
              <a:rPr lang="en-GB" sz="3600" dirty="0"/>
              <a:t>Stephen was full of God’s grace and power (6:8)</a:t>
            </a:r>
          </a:p>
          <a:p>
            <a:pPr marR="0" lvl="1" rtl="0"/>
            <a:r>
              <a:rPr lang="en-GB" sz="3600" dirty="0"/>
              <a:t>He did great wonders and miraculous signs (6:8)</a:t>
            </a:r>
          </a:p>
          <a:p>
            <a:pPr marR="0" lvl="3" rtl="0"/>
            <a:r>
              <a:rPr lang="en-GB" sz="2800" dirty="0"/>
              <a:t>That provoked opposition from outside the church</a:t>
            </a:r>
          </a:p>
          <a:p>
            <a:pPr marR="0" lvl="1" rtl="0"/>
            <a:r>
              <a:rPr lang="en-GB" sz="3600" dirty="0"/>
              <a:t>The opposition were no match for him</a:t>
            </a:r>
          </a:p>
          <a:p>
            <a:pPr marR="0" lvl="2" rtl="0"/>
            <a:r>
              <a:rPr lang="en-GB" sz="3200" dirty="0"/>
              <a:t>But Stephen still died because of them</a:t>
            </a:r>
          </a:p>
        </p:txBody>
      </p:sp>
    </p:spTree>
    <p:extLst>
      <p:ext uri="{BB962C8B-B14F-4D97-AF65-F5344CB8AC3E}">
        <p14:creationId xmlns:p14="http://schemas.microsoft.com/office/powerpoint/2010/main" val="1269744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8AEB98-AE43-4CEB-A4CB-9468C8F220B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>
              <a:alphaModFix amt="5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7BE16-8267-471C-90B8-505250235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>
                <a:latin typeface="+mn-lt"/>
              </a:rPr>
              <a:t>God and one is a majority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4F0DA-C057-4FB2-9AD9-2EDB003D6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R="0" lvl="1" rtl="0"/>
            <a:r>
              <a:rPr lang="en-GB" sz="3600" dirty="0"/>
              <a:t>This is NOT an excuse to be awkward</a:t>
            </a:r>
          </a:p>
          <a:p>
            <a:pPr marR="0" lvl="0" rtl="0"/>
            <a:r>
              <a:rPr lang="en-GB" sz="4000" dirty="0"/>
              <a:t>We can be confident with God on our side</a:t>
            </a:r>
          </a:p>
          <a:p>
            <a:pPr marR="0" lvl="1" rtl="0"/>
            <a:r>
              <a:rPr lang="en-GB" sz="3600" dirty="0"/>
              <a:t>Not that we will win, but that God will be with us</a:t>
            </a:r>
          </a:p>
          <a:p>
            <a:pPr marR="0" lvl="0" rtl="0"/>
            <a:r>
              <a:rPr lang="en-GB" sz="4000" dirty="0"/>
              <a:t>Your background does NOT help you follow the Spirit</a:t>
            </a:r>
          </a:p>
        </p:txBody>
      </p:sp>
    </p:spTree>
    <p:extLst>
      <p:ext uri="{BB962C8B-B14F-4D97-AF65-F5344CB8AC3E}">
        <p14:creationId xmlns:p14="http://schemas.microsoft.com/office/powerpoint/2010/main" val="1877209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3100EA-050D-45CF-9D41-2C35379DA757}"/>
              </a:ext>
            </a:extLst>
          </p:cNvPr>
          <p:cNvSpPr/>
          <p:nvPr/>
        </p:nvSpPr>
        <p:spPr>
          <a:xfrm>
            <a:off x="0" y="-10887"/>
            <a:ext cx="12192000" cy="6857999"/>
          </a:xfrm>
          <a:prstGeom prst="rect">
            <a:avLst/>
          </a:prstGeom>
          <a:blipFill>
            <a:blip r:embed="rId2">
              <a:alphaModFix amt="5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18250-F004-4BB4-9568-06292CAE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GB" dirty="0">
                <a:latin typeface="+mn-lt"/>
              </a:rPr>
              <a:t>The difference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8D90E-61B3-4A1A-A9AF-C4636EFCA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80458"/>
            <a:ext cx="10515600" cy="5377542"/>
          </a:xfrm>
        </p:spPr>
        <p:txBody>
          <a:bodyPr>
            <a:normAutofit fontScale="92500" lnSpcReduction="10000"/>
          </a:bodyPr>
          <a:lstStyle/>
          <a:p>
            <a:pPr marR="0" lvl="0" rtl="0"/>
            <a:r>
              <a:rPr lang="en-GB" dirty="0"/>
              <a:t>God </a:t>
            </a:r>
          </a:p>
          <a:p>
            <a:pPr marR="0" lvl="1" rtl="0"/>
            <a:r>
              <a:rPr lang="en-GB" u="sng" dirty="0"/>
              <a:t>appeared</a:t>
            </a:r>
            <a:r>
              <a:rPr lang="en-GB" dirty="0"/>
              <a:t> to Abram (2)</a:t>
            </a:r>
          </a:p>
          <a:p>
            <a:pPr marR="0" lvl="1" rtl="0"/>
            <a:r>
              <a:rPr lang="en-GB" u="sng" dirty="0"/>
              <a:t>called</a:t>
            </a:r>
            <a:r>
              <a:rPr lang="en-GB" dirty="0"/>
              <a:t> Abram to a life of following God (3)</a:t>
            </a:r>
          </a:p>
          <a:p>
            <a:pPr marR="0" lvl="1" rtl="0"/>
            <a:r>
              <a:rPr lang="en-GB" u="sng" dirty="0"/>
              <a:t>promised</a:t>
            </a:r>
            <a:r>
              <a:rPr lang="en-GB" dirty="0"/>
              <a:t> the land to Abram’s descendants (5)</a:t>
            </a:r>
          </a:p>
          <a:p>
            <a:pPr marR="0" lvl="1" rtl="0"/>
            <a:r>
              <a:rPr lang="en-GB" u="sng" dirty="0"/>
              <a:t>was with</a:t>
            </a:r>
            <a:r>
              <a:rPr lang="en-GB" dirty="0"/>
              <a:t> Joseph (9)</a:t>
            </a:r>
          </a:p>
          <a:p>
            <a:pPr marR="0" lvl="1" rtl="0"/>
            <a:r>
              <a:rPr lang="en-GB" u="sng" dirty="0"/>
              <a:t>fulfilled</a:t>
            </a:r>
            <a:r>
              <a:rPr lang="en-GB" dirty="0"/>
              <a:t> His promises (17)</a:t>
            </a:r>
          </a:p>
          <a:p>
            <a:pPr marR="0" lvl="1" rtl="0"/>
            <a:r>
              <a:rPr lang="en-GB" u="sng" dirty="0"/>
              <a:t>sent</a:t>
            </a:r>
            <a:r>
              <a:rPr lang="en-GB" dirty="0"/>
              <a:t> Moses to rescue His people (25)</a:t>
            </a:r>
          </a:p>
          <a:p>
            <a:pPr marR="0" lvl="1" rtl="0"/>
            <a:r>
              <a:rPr lang="en-GB" u="sng" dirty="0"/>
              <a:t>appeared</a:t>
            </a:r>
            <a:r>
              <a:rPr lang="en-GB" dirty="0"/>
              <a:t> to Moses (31)</a:t>
            </a:r>
          </a:p>
          <a:p>
            <a:pPr marR="0" lvl="1" rtl="0"/>
            <a:r>
              <a:rPr lang="en-GB" u="sng" dirty="0"/>
              <a:t>turned away from</a:t>
            </a:r>
            <a:r>
              <a:rPr lang="en-GB" dirty="0"/>
              <a:t> idolatrous Jews (42)</a:t>
            </a:r>
          </a:p>
          <a:p>
            <a:pPr marR="0" lvl="1" rtl="0"/>
            <a:r>
              <a:rPr lang="en-GB" u="sng" dirty="0"/>
              <a:t>directed</a:t>
            </a:r>
            <a:r>
              <a:rPr lang="en-GB" dirty="0"/>
              <a:t> Moses (44)</a:t>
            </a:r>
          </a:p>
          <a:p>
            <a:pPr marR="0" lvl="0" rtl="0"/>
            <a:r>
              <a:rPr lang="en-GB" dirty="0"/>
              <a:t>God does not live in temples made by men (48)</a:t>
            </a:r>
          </a:p>
          <a:p>
            <a:pPr marR="0" lvl="1" rtl="0"/>
            <a:r>
              <a:rPr lang="en-GB" dirty="0"/>
              <a:t>But He can fill them with His glory</a:t>
            </a:r>
          </a:p>
        </p:txBody>
      </p:sp>
    </p:spTree>
    <p:extLst>
      <p:ext uri="{BB962C8B-B14F-4D97-AF65-F5344CB8AC3E}">
        <p14:creationId xmlns:p14="http://schemas.microsoft.com/office/powerpoint/2010/main" val="3366081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8AB7D9-AAA8-4FB9-9FC3-9BB5C3EC44F5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>
              <a:alphaModFix amt="5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18250-F004-4BB4-9568-06292CAE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GB" dirty="0">
                <a:latin typeface="+mn-lt"/>
              </a:rPr>
              <a:t>The difference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8D90E-61B3-4A1A-A9AF-C4636EFCA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R="0" lvl="0" rtl="0"/>
            <a:r>
              <a:rPr lang="en-GB" dirty="0"/>
              <a:t>The people</a:t>
            </a:r>
          </a:p>
          <a:p>
            <a:pPr marR="0" lvl="1" rtl="0"/>
            <a:r>
              <a:rPr lang="en-GB" u="sng" dirty="0"/>
              <a:t>rejected</a:t>
            </a:r>
            <a:r>
              <a:rPr lang="en-GB" dirty="0"/>
              <a:t> God’s dreamer because they were jealous (9)</a:t>
            </a:r>
          </a:p>
          <a:p>
            <a:pPr marR="0" lvl="1" rtl="0"/>
            <a:r>
              <a:rPr lang="en-GB" u="sng" dirty="0"/>
              <a:t>rejected</a:t>
            </a:r>
            <a:r>
              <a:rPr lang="en-GB" dirty="0"/>
              <a:t> God’s choice of leader (25)</a:t>
            </a:r>
          </a:p>
          <a:p>
            <a:pPr marR="0" lvl="1" rtl="0"/>
            <a:r>
              <a:rPr lang="en-GB" u="sng" dirty="0"/>
              <a:t>rejected</a:t>
            </a:r>
            <a:r>
              <a:rPr lang="en-GB" dirty="0"/>
              <a:t> God’s ultimate revelation of His own Son (37)</a:t>
            </a:r>
          </a:p>
          <a:p>
            <a:pPr marR="0" lvl="1" rtl="0"/>
            <a:r>
              <a:rPr lang="en-GB" u="sng" dirty="0"/>
              <a:t>rejected</a:t>
            </a:r>
            <a:r>
              <a:rPr lang="en-GB" dirty="0"/>
              <a:t> God’s word spoken through Moses (39)</a:t>
            </a:r>
          </a:p>
          <a:p>
            <a:pPr marR="0" lvl="1" rtl="0"/>
            <a:r>
              <a:rPr lang="en-GB" u="sng" dirty="0"/>
              <a:t>refused</a:t>
            </a:r>
            <a:r>
              <a:rPr lang="en-GB" dirty="0"/>
              <a:t> to be free!</a:t>
            </a:r>
          </a:p>
          <a:p>
            <a:pPr marR="0" lvl="0" rtl="0"/>
            <a:r>
              <a:rPr lang="en-GB" dirty="0"/>
              <a:t>Stiff-necked people (51) who stand against God’s ways</a:t>
            </a:r>
          </a:p>
        </p:txBody>
      </p:sp>
    </p:spTree>
    <p:extLst>
      <p:ext uri="{BB962C8B-B14F-4D97-AF65-F5344CB8AC3E}">
        <p14:creationId xmlns:p14="http://schemas.microsoft.com/office/powerpoint/2010/main" val="394454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B32C73-BAEA-40B8-9F06-6FD5AD520130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>
              <a:alphaModFix amt="5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8922-8173-42F5-AD93-C8A5BDED882B}"/>
              </a:ext>
            </a:extLst>
          </p:cNvPr>
          <p:cNvSpPr/>
          <p:nvPr/>
        </p:nvSpPr>
        <p:spPr>
          <a:xfrm>
            <a:off x="-206477" y="-235974"/>
            <a:ext cx="12624619" cy="7315199"/>
          </a:xfrm>
          <a:prstGeom prst="rect">
            <a:avLst/>
          </a:prstGeom>
          <a:blipFill>
            <a:blip r:embed="rId3">
              <a:alphaModFix amt="5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D4E6B-02D0-4468-9E2E-B92C763B1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887" y="1825624"/>
            <a:ext cx="11527970" cy="5032375"/>
          </a:xfrm>
        </p:spPr>
        <p:txBody>
          <a:bodyPr>
            <a:noAutofit/>
          </a:bodyPr>
          <a:lstStyle/>
          <a:p>
            <a:pPr marR="0" lvl="0" rtl="0"/>
            <a:r>
              <a:rPr lang="en-GB" sz="4000" dirty="0"/>
              <a:t>How will you respond to this God?</a:t>
            </a:r>
          </a:p>
          <a:p>
            <a:pPr marR="0" lvl="0" rtl="0"/>
            <a:r>
              <a:rPr lang="en-GB" sz="4000" dirty="0"/>
              <a:t>This church is on the brink of a new era</a:t>
            </a:r>
          </a:p>
          <a:p>
            <a:pPr lvl="1"/>
            <a:r>
              <a:rPr lang="en-GB" sz="3600" dirty="0"/>
              <a:t>It can’t be more of the same if you want to follow God wholeheartedly</a:t>
            </a:r>
          </a:p>
          <a:p>
            <a:pPr marR="0" lvl="0" rtl="0"/>
            <a:r>
              <a:rPr lang="en-GB" sz="4000" dirty="0"/>
              <a:t>Standing for the faith is a tough thing to do</a:t>
            </a:r>
          </a:p>
          <a:p>
            <a:pPr marR="0" lvl="1" rtl="0"/>
            <a:r>
              <a:rPr lang="en-GB" sz="3600" dirty="0"/>
              <a:t>People like Stephen are written about to remind us that your ultimate responsibility is to hear God speaking and do as He says – wherever that may lead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71E15-5F3C-4882-8849-2A06BD01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GB" dirty="0">
                <a:latin typeface="+mn-lt"/>
              </a:rPr>
              <a:t>God’s call now is to you</a:t>
            </a:r>
          </a:p>
        </p:txBody>
      </p:sp>
    </p:spTree>
    <p:extLst>
      <p:ext uri="{BB962C8B-B14F-4D97-AF65-F5344CB8AC3E}">
        <p14:creationId xmlns:p14="http://schemas.microsoft.com/office/powerpoint/2010/main" val="1264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3" grpId="0" uiExpand="1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D00F1E-9925-46DD-8934-F7D9DBAA1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6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49D94A-6C44-46D9-9EF8-81754D29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Standing for the faith is tough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12CD2-66F0-4638-8847-C09EFFA23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84107"/>
            <a:ext cx="9929648" cy="5032375"/>
          </a:xfrm>
        </p:spPr>
        <p:txBody>
          <a:bodyPr>
            <a:normAutofit/>
          </a:bodyPr>
          <a:lstStyle/>
          <a:p>
            <a:pPr lvl="0"/>
            <a:r>
              <a:rPr lang="en-GB" dirty="0">
                <a:latin typeface="+mn-lt"/>
              </a:rPr>
              <a:t>The Spirit uses Grace</a:t>
            </a:r>
          </a:p>
          <a:p>
            <a:r>
              <a:rPr lang="en-GB" dirty="0"/>
              <a:t>He calls us to use grace in ministering to others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69AD5-B0E3-4DA1-9380-7B1C3D824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71429" y1="66265" x2="71429" y2="66265"/>
                        <a14:backgroundMark x1="50739" y1="75904" x2="50739" y2="75904"/>
                        <a14:backgroundMark x1="54187" y1="75904" x2="54187" y2="75904"/>
                        <a14:backgroundMark x1="67488" y1="74699" x2="67488" y2="74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478798" y="2639925"/>
            <a:ext cx="25781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7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5676</TotalTime>
  <Words>366</Words>
  <Application>Microsoft Office PowerPoint</Application>
  <PresentationFormat>Widescreen</PresentationFormat>
  <Paragraphs>44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The Leading of the Spirit</vt:lpstr>
      <vt:lpstr>Stephen the deacon</vt:lpstr>
      <vt:lpstr>God and one is a majority</vt:lpstr>
      <vt:lpstr>The difference</vt:lpstr>
      <vt:lpstr>The difference</vt:lpstr>
      <vt:lpstr>God’s call now is to you</vt:lpstr>
      <vt:lpstr>Standing for the faith is tough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Day</dc:creator>
  <cp:lastModifiedBy>Ron Day</cp:lastModifiedBy>
  <cp:revision>63</cp:revision>
  <dcterms:created xsi:type="dcterms:W3CDTF">2018-05-21T15:17:57Z</dcterms:created>
  <dcterms:modified xsi:type="dcterms:W3CDTF">2018-07-14T08:16:09Z</dcterms:modified>
</cp:coreProperties>
</file>