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91" r:id="rId3"/>
    <p:sldId id="292" r:id="rId4"/>
    <p:sldId id="294" r:id="rId5"/>
    <p:sldId id="297" r:id="rId6"/>
    <p:sldId id="295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7" d="100"/>
          <a:sy n="57" d="100"/>
        </p:scale>
        <p:origin x="96" y="768"/>
      </p:cViewPr>
      <p:guideLst/>
    </p:cSldViewPr>
  </p:slideViewPr>
  <p:outlineViewPr>
    <p:cViewPr>
      <p:scale>
        <a:sx n="33" d="100"/>
        <a:sy n="33" d="100"/>
      </p:scale>
      <p:origin x="0" y="-4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14/07/2018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2/06/praying-worry-away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hsapfrench2011.wikispaces.com/JACOB+V" TargetMode="Externa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2514" y="2176942"/>
            <a:ext cx="6912693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7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Inspiration to stand for the faith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6:8-7:60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0EAED1D-8EAE-4564-AE09-9E51CB6ACE5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4B3C5-EF8D-4DB6-8EF5-06EA2FDEB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latin typeface="+mn-lt"/>
              </a:rPr>
              <a:t>Stephen the deacon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15FDD-5DEF-4C7B-AA25-834DFBB3F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4000" dirty="0"/>
              <a:t>The story of Stephen is there to demonstrate what it means to be full of wisdom and Spirit (6:3)</a:t>
            </a:r>
          </a:p>
          <a:p>
            <a:pPr marR="0" lvl="1" rtl="0"/>
            <a:r>
              <a:rPr lang="en-GB" sz="3600" dirty="0"/>
              <a:t>Stephen was full of God’s grace and power (6:8)</a:t>
            </a:r>
          </a:p>
          <a:p>
            <a:pPr marR="0" lvl="1" rtl="0"/>
            <a:r>
              <a:rPr lang="en-GB" sz="3600" dirty="0"/>
              <a:t>He did great wonders and miraculous signs (6:8)</a:t>
            </a:r>
          </a:p>
          <a:p>
            <a:pPr marR="0" lvl="3" rtl="0"/>
            <a:r>
              <a:rPr lang="en-GB" sz="2800" dirty="0"/>
              <a:t>That provoked opposition from outside the church</a:t>
            </a:r>
          </a:p>
          <a:p>
            <a:pPr marR="0" lvl="1" rtl="0"/>
            <a:r>
              <a:rPr lang="en-GB" sz="3600" dirty="0"/>
              <a:t>The opposition were no match for him</a:t>
            </a:r>
          </a:p>
          <a:p>
            <a:pPr marR="0" lvl="2" rtl="0"/>
            <a:r>
              <a:rPr lang="en-GB" sz="3200" dirty="0"/>
              <a:t>But Stephen still died because of them</a:t>
            </a:r>
          </a:p>
        </p:txBody>
      </p:sp>
    </p:spTree>
    <p:extLst>
      <p:ext uri="{BB962C8B-B14F-4D97-AF65-F5344CB8AC3E}">
        <p14:creationId xmlns:p14="http://schemas.microsoft.com/office/powerpoint/2010/main" val="126974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8AEB98-AE43-4CEB-A4CB-9468C8F220B1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>
              <a:alphaModFix amt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57BE16-8267-471C-90B8-505250235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latin typeface="+mn-lt"/>
              </a:rPr>
              <a:t>God and one is a majority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4F0DA-C057-4FB2-9AD9-2EDB003D6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sz="3600" dirty="0"/>
              <a:t>This is NOT an excuse to be awkward</a:t>
            </a:r>
          </a:p>
          <a:p>
            <a:pPr marR="0" lvl="0" rtl="0"/>
            <a:r>
              <a:rPr lang="en-GB" sz="4000" dirty="0"/>
              <a:t>We can be confident with God on our side</a:t>
            </a:r>
          </a:p>
          <a:p>
            <a:pPr marR="0" lvl="1" rtl="0"/>
            <a:r>
              <a:rPr lang="en-GB" sz="3600" dirty="0"/>
              <a:t>Not that we will win, but that God will be with us</a:t>
            </a:r>
          </a:p>
          <a:p>
            <a:pPr marR="0" lvl="0" rtl="0"/>
            <a:r>
              <a:rPr lang="en-GB" sz="4000" dirty="0"/>
              <a:t>Your background does NOT help you follow the Spirit</a:t>
            </a:r>
          </a:p>
        </p:txBody>
      </p:sp>
    </p:spTree>
    <p:extLst>
      <p:ext uri="{BB962C8B-B14F-4D97-AF65-F5344CB8AC3E}">
        <p14:creationId xmlns:p14="http://schemas.microsoft.com/office/powerpoint/2010/main" val="1877209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3100EA-050D-45CF-9D41-2C35379DA757}"/>
              </a:ext>
            </a:extLst>
          </p:cNvPr>
          <p:cNvSpPr/>
          <p:nvPr/>
        </p:nvSpPr>
        <p:spPr>
          <a:xfrm>
            <a:off x="0" y="-10887"/>
            <a:ext cx="12192000" cy="6857999"/>
          </a:xfrm>
          <a:prstGeom prst="rect">
            <a:avLst/>
          </a:prstGeom>
          <a:blipFill>
            <a:blip r:embed="rId2">
              <a:alphaModFix amt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518250-F004-4BB4-9568-06292CAE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>
                <a:latin typeface="+mn-lt"/>
              </a:rPr>
              <a:t>The difference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8D90E-61B3-4A1A-A9AF-C4636EFCA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80458"/>
            <a:ext cx="10515600" cy="5377542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God </a:t>
            </a:r>
          </a:p>
          <a:p>
            <a:pPr marR="0" lvl="1" rtl="0"/>
            <a:r>
              <a:rPr lang="en-GB" u="sng" dirty="0"/>
              <a:t>appeared</a:t>
            </a:r>
            <a:r>
              <a:rPr lang="en-GB" dirty="0"/>
              <a:t> to Abram (2)</a:t>
            </a:r>
          </a:p>
          <a:p>
            <a:pPr marR="0" lvl="1" rtl="0"/>
            <a:r>
              <a:rPr lang="en-GB" u="sng" dirty="0"/>
              <a:t>called</a:t>
            </a:r>
            <a:r>
              <a:rPr lang="en-GB" dirty="0"/>
              <a:t> Abram to a life of following God (3)</a:t>
            </a:r>
          </a:p>
          <a:p>
            <a:pPr marR="0" lvl="1" rtl="0"/>
            <a:r>
              <a:rPr lang="en-GB" u="sng" dirty="0"/>
              <a:t>promised</a:t>
            </a:r>
            <a:r>
              <a:rPr lang="en-GB" dirty="0"/>
              <a:t> the land to Abram’s descendants (5)</a:t>
            </a:r>
          </a:p>
          <a:p>
            <a:pPr marR="0" lvl="1" rtl="0"/>
            <a:r>
              <a:rPr lang="en-GB" u="sng" dirty="0"/>
              <a:t>was with</a:t>
            </a:r>
            <a:r>
              <a:rPr lang="en-GB" dirty="0"/>
              <a:t> Joseph (9)</a:t>
            </a:r>
          </a:p>
          <a:p>
            <a:pPr marR="0" lvl="1" rtl="0"/>
            <a:r>
              <a:rPr lang="en-GB" u="sng" dirty="0"/>
              <a:t>fulfilled</a:t>
            </a:r>
            <a:r>
              <a:rPr lang="en-GB" dirty="0"/>
              <a:t> His promises (17)</a:t>
            </a:r>
          </a:p>
          <a:p>
            <a:pPr marR="0" lvl="1" rtl="0"/>
            <a:r>
              <a:rPr lang="en-GB" u="sng" dirty="0"/>
              <a:t>sent</a:t>
            </a:r>
            <a:r>
              <a:rPr lang="en-GB" dirty="0"/>
              <a:t> Moses to rescue His people (25)</a:t>
            </a:r>
          </a:p>
          <a:p>
            <a:pPr marR="0" lvl="1" rtl="0"/>
            <a:r>
              <a:rPr lang="en-GB" u="sng" dirty="0"/>
              <a:t>appeared</a:t>
            </a:r>
            <a:r>
              <a:rPr lang="en-GB" dirty="0"/>
              <a:t> to Moses (31)</a:t>
            </a:r>
          </a:p>
          <a:p>
            <a:pPr marR="0" lvl="1" rtl="0"/>
            <a:r>
              <a:rPr lang="en-GB" u="sng" dirty="0"/>
              <a:t>turned away from</a:t>
            </a:r>
            <a:r>
              <a:rPr lang="en-GB" dirty="0"/>
              <a:t> idolatrous Jews (42)</a:t>
            </a:r>
          </a:p>
          <a:p>
            <a:pPr marR="0" lvl="1" rtl="0"/>
            <a:r>
              <a:rPr lang="en-GB" u="sng" dirty="0"/>
              <a:t>directed</a:t>
            </a:r>
            <a:r>
              <a:rPr lang="en-GB" dirty="0"/>
              <a:t> Moses (44)</a:t>
            </a:r>
          </a:p>
          <a:p>
            <a:pPr marR="0" lvl="0" rtl="0"/>
            <a:r>
              <a:rPr lang="en-GB" dirty="0"/>
              <a:t>God does not live in temples made by men (48)</a:t>
            </a:r>
          </a:p>
          <a:p>
            <a:pPr marR="0" lvl="1" rtl="0"/>
            <a:r>
              <a:rPr lang="en-GB" dirty="0"/>
              <a:t>But He can fill them with His glory</a:t>
            </a:r>
          </a:p>
        </p:txBody>
      </p:sp>
    </p:spTree>
    <p:extLst>
      <p:ext uri="{BB962C8B-B14F-4D97-AF65-F5344CB8AC3E}">
        <p14:creationId xmlns:p14="http://schemas.microsoft.com/office/powerpoint/2010/main" val="3366081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8AB7D9-AAA8-4FB9-9FC3-9BB5C3EC44F5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>
              <a:alphaModFix amt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518250-F004-4BB4-9568-06292CAE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>
                <a:latin typeface="+mn-lt"/>
              </a:rPr>
              <a:t>The difference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8D90E-61B3-4A1A-A9AF-C4636EFCA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people</a:t>
            </a:r>
          </a:p>
          <a:p>
            <a:pPr marR="0" lvl="1" rtl="0"/>
            <a:r>
              <a:rPr lang="en-GB" u="sng" dirty="0"/>
              <a:t>rejected</a:t>
            </a:r>
            <a:r>
              <a:rPr lang="en-GB" dirty="0"/>
              <a:t> God’s dreamer because they were jealous (9)</a:t>
            </a:r>
          </a:p>
          <a:p>
            <a:pPr marR="0" lvl="1" rtl="0"/>
            <a:r>
              <a:rPr lang="en-GB" u="sng" dirty="0"/>
              <a:t>rejected</a:t>
            </a:r>
            <a:r>
              <a:rPr lang="en-GB" dirty="0"/>
              <a:t> God’s choice of leader (25)</a:t>
            </a:r>
          </a:p>
          <a:p>
            <a:pPr marR="0" lvl="1" rtl="0"/>
            <a:r>
              <a:rPr lang="en-GB" u="sng" dirty="0"/>
              <a:t>rejected</a:t>
            </a:r>
            <a:r>
              <a:rPr lang="en-GB" dirty="0"/>
              <a:t> God’s ultimate revelation of His own Son (37)</a:t>
            </a:r>
          </a:p>
          <a:p>
            <a:pPr marR="0" lvl="1" rtl="0"/>
            <a:r>
              <a:rPr lang="en-GB" u="sng" dirty="0"/>
              <a:t>rejected</a:t>
            </a:r>
            <a:r>
              <a:rPr lang="en-GB" dirty="0"/>
              <a:t> God’s word spoken through Moses (39)</a:t>
            </a:r>
          </a:p>
          <a:p>
            <a:pPr marR="0" lvl="1" rtl="0"/>
            <a:r>
              <a:rPr lang="en-GB" u="sng" dirty="0"/>
              <a:t>refused</a:t>
            </a:r>
            <a:r>
              <a:rPr lang="en-GB" dirty="0"/>
              <a:t> to be free!</a:t>
            </a:r>
          </a:p>
          <a:p>
            <a:pPr marR="0" lvl="0" rtl="0"/>
            <a:r>
              <a:rPr lang="en-GB" dirty="0"/>
              <a:t>Stiff-necked people (51) who stand against God’s ways</a:t>
            </a:r>
          </a:p>
        </p:txBody>
      </p:sp>
    </p:spTree>
    <p:extLst>
      <p:ext uri="{BB962C8B-B14F-4D97-AF65-F5344CB8AC3E}">
        <p14:creationId xmlns:p14="http://schemas.microsoft.com/office/powerpoint/2010/main" val="394454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EB32C73-BAEA-40B8-9F06-6FD5AD520130}"/>
              </a:ext>
            </a:extLst>
          </p:cNvPr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>
              <a:alphaModFix amt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58922-8173-42F5-AD93-C8A5BDED882B}"/>
              </a:ext>
            </a:extLst>
          </p:cNvPr>
          <p:cNvSpPr/>
          <p:nvPr/>
        </p:nvSpPr>
        <p:spPr>
          <a:xfrm>
            <a:off x="-206477" y="-235974"/>
            <a:ext cx="12624619" cy="7315199"/>
          </a:xfrm>
          <a:prstGeom prst="rect">
            <a:avLst/>
          </a:prstGeom>
          <a:blipFill>
            <a:blip r:embed="rId3">
              <a:alphaModFix amt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CD4E6B-02D0-4468-9E2E-B92C763B1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887" y="1825624"/>
            <a:ext cx="11527970" cy="5032375"/>
          </a:xfrm>
        </p:spPr>
        <p:txBody>
          <a:bodyPr>
            <a:noAutofit/>
          </a:bodyPr>
          <a:lstStyle/>
          <a:p>
            <a:pPr marR="0" lvl="0" rtl="0"/>
            <a:r>
              <a:rPr lang="en-GB" sz="4000" dirty="0"/>
              <a:t>How will you respond to this God?</a:t>
            </a:r>
          </a:p>
          <a:p>
            <a:pPr marR="0" lvl="0" rtl="0"/>
            <a:r>
              <a:rPr lang="en-GB" sz="4000" dirty="0"/>
              <a:t>This church is on the brink of a new era</a:t>
            </a:r>
          </a:p>
          <a:p>
            <a:pPr lvl="1"/>
            <a:r>
              <a:rPr lang="en-GB" sz="3600" dirty="0"/>
              <a:t>It can’t be more of the same if you want to follow God wholeheartedly</a:t>
            </a:r>
          </a:p>
          <a:p>
            <a:pPr marR="0" lvl="0" rtl="0"/>
            <a:r>
              <a:rPr lang="en-GB" sz="4000" dirty="0"/>
              <a:t>Standing for the faith is a tough thing to do</a:t>
            </a:r>
          </a:p>
          <a:p>
            <a:pPr marR="0" lvl="1" rtl="0"/>
            <a:r>
              <a:rPr lang="en-GB" sz="3600" dirty="0"/>
              <a:t>People like Stephen are written about to remind us that your ultimate responsibility is to hear God speaking and do as He says – wherever that may lead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971E15-5F3C-4882-8849-2A06BD011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>
                <a:latin typeface="+mn-lt"/>
              </a:rPr>
              <a:t>God’s call now is to you</a:t>
            </a:r>
          </a:p>
        </p:txBody>
      </p:sp>
    </p:spTree>
    <p:extLst>
      <p:ext uri="{BB962C8B-B14F-4D97-AF65-F5344CB8AC3E}">
        <p14:creationId xmlns:p14="http://schemas.microsoft.com/office/powerpoint/2010/main" val="12641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" grpId="0" uiExpand="1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D00F1E-9925-46DD-8934-F7D9DBAA1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49D94A-6C44-46D9-9EF8-81754D292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Standing for the faith is tough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12CD2-66F0-4638-8847-C09EFFA23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4107"/>
            <a:ext cx="9929648" cy="5032375"/>
          </a:xfrm>
        </p:spPr>
        <p:txBody>
          <a:bodyPr>
            <a:normAutofit/>
          </a:bodyPr>
          <a:lstStyle/>
          <a:p>
            <a:pPr lvl="0"/>
            <a:r>
              <a:rPr lang="en-GB" dirty="0">
                <a:latin typeface="+mn-lt"/>
              </a:rPr>
              <a:t>The Spirit uses Grace</a:t>
            </a:r>
          </a:p>
          <a:p>
            <a:r>
              <a:rPr lang="en-GB" dirty="0"/>
              <a:t>He calls us to use grace in ministering to others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69AD5-B0E3-4DA1-9380-7B1C3D824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71429" y1="66265" x2="71429" y2="66265"/>
                        <a14:backgroundMark x1="50739" y1="75904" x2="50739" y2="75904"/>
                        <a14:backgroundMark x1="54187" y1="75904" x2="54187" y2="75904"/>
                        <a14:backgroundMark x1="67488" y1="74699" x2="67488" y2="74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478798" y="2639925"/>
            <a:ext cx="2578100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7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5676</TotalTime>
  <Words>366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The Leading of the Spirit</vt:lpstr>
      <vt:lpstr>Stephen the deacon</vt:lpstr>
      <vt:lpstr>God and one is a majority</vt:lpstr>
      <vt:lpstr>The difference</vt:lpstr>
      <vt:lpstr>The difference</vt:lpstr>
      <vt:lpstr>God’s call now is to you</vt:lpstr>
      <vt:lpstr>Standing for the faith is tough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63</cp:revision>
  <dcterms:created xsi:type="dcterms:W3CDTF">2018-05-21T15:17:57Z</dcterms:created>
  <dcterms:modified xsi:type="dcterms:W3CDTF">2018-07-14T08:16:09Z</dcterms:modified>
</cp:coreProperties>
</file>