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3"/>
  </p:notesMasterIdLst>
  <p:sldIdLst>
    <p:sldId id="264" r:id="rId2"/>
    <p:sldId id="256" r:id="rId3"/>
    <p:sldId id="369" r:id="rId4"/>
    <p:sldId id="257" r:id="rId5"/>
    <p:sldId id="258" r:id="rId6"/>
    <p:sldId id="259" r:id="rId7"/>
    <p:sldId id="260" r:id="rId8"/>
    <p:sldId id="370" r:id="rId9"/>
    <p:sldId id="371" r:id="rId10"/>
    <p:sldId id="372" r:id="rId11"/>
    <p:sldId id="37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45" autoAdjust="0"/>
    <p:restoredTop sz="86380" autoAdjust="0"/>
  </p:normalViewPr>
  <p:slideViewPr>
    <p:cSldViewPr snapToGrid="0">
      <p:cViewPr>
        <p:scale>
          <a:sx n="33" d="100"/>
          <a:sy n="33" d="100"/>
        </p:scale>
        <p:origin x="834" y="14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88F75-0623-48E7-83F1-48820476D2BB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19580-3A2A-45EB-9948-BFE059DD81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237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E2996E77-1F35-45EF-948F-9FBAC8EA0EE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15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6E77-1F35-45EF-948F-9FBAC8EA0EE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561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2996E77-1F35-45EF-948F-9FBAC8EA0EE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444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34C07-FE8E-4B69-96F3-43329A17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699" y="445325"/>
            <a:ext cx="8770571" cy="1560716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91C2B-A9B8-4993-8208-684CF98B6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698" y="2307771"/>
            <a:ext cx="8770571" cy="4389912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0000"/>
                </a:solidFill>
              </a:defRPr>
            </a:lvl1pPr>
            <a:lvl2pPr>
              <a:defRPr sz="3200"/>
            </a:lvl2pPr>
            <a:lvl3pPr>
              <a:defRPr sz="2800">
                <a:solidFill>
                  <a:schemeClr val="accent1"/>
                </a:solidFill>
              </a:defRPr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07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6E77-1F35-45EF-948F-9FBAC8EA0EE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10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2996E77-1F35-45EF-948F-9FBAC8EA0EE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58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6E77-1F35-45EF-948F-9FBAC8EA0EE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81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6E77-1F35-45EF-948F-9FBAC8EA0EE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82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6E77-1F35-45EF-948F-9FBAC8EA0EE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589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6E77-1F35-45EF-948F-9FBAC8EA0EE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52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E2996E77-1F35-45EF-948F-9FBAC8EA0EE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55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E2996E77-1F35-45EF-948F-9FBAC8EA0EE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29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2996E77-1F35-45EF-948F-9FBAC8EA0EE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23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youtube.com/watch?v=v6ug82tLOgw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2E9D-E5A9-4D19-BAFF-CFF022A716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Encounters with Jesus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6BD23E-DD4E-4B24-B210-A1BFC1933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0751" y="4804229"/>
            <a:ext cx="4847597" cy="1178908"/>
          </a:xfrm>
        </p:spPr>
        <p:txBody>
          <a:bodyPr>
            <a:noAutofit/>
          </a:bodyPr>
          <a:lstStyle/>
          <a:p>
            <a:r>
              <a:rPr lang="en-GB" sz="2800" dirty="0"/>
              <a:t>Someone like me </a:t>
            </a:r>
            <a:br>
              <a:rPr lang="en-GB" sz="2800" dirty="0"/>
            </a:br>
            <a:r>
              <a:rPr lang="en-GB" dirty="0"/>
              <a:t>3. Someone who wants God in a box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4B06F-A2E0-4E1C-9ECE-92377475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3333" l="6038" r="95472">
                        <a14:foregroundMark x1="5660" y1="18667" x2="9434" y2="72000"/>
                        <a14:foregroundMark x1="9434" y1="72000" x2="40377" y2="60000"/>
                        <a14:foregroundMark x1="40377" y1="60000" x2="52453" y2="60444"/>
                        <a14:foregroundMark x1="52453" y1="60444" x2="58491" y2="67111"/>
                        <a14:foregroundMark x1="58491" y1="67111" x2="54340" y2="76889"/>
                        <a14:foregroundMark x1="54340" y1="76889" x2="45283" y2="74667"/>
                        <a14:foregroundMark x1="45283" y1="74667" x2="36981" y2="69333"/>
                        <a14:foregroundMark x1="36981" y1="69333" x2="29811" y2="59111"/>
                        <a14:foregroundMark x1="29811" y1="59111" x2="24528" y2="36444"/>
                        <a14:foregroundMark x1="24528" y1="36444" x2="41132" y2="34222"/>
                        <a14:foregroundMark x1="41132" y1="34222" x2="56604" y2="43556"/>
                        <a14:foregroundMark x1="56604" y1="43556" x2="61132" y2="44000"/>
                        <a14:foregroundMark x1="61132" y1="44000" x2="61132" y2="44000"/>
                        <a14:foregroundMark x1="29434" y1="28889" x2="48679" y2="51556"/>
                        <a14:foregroundMark x1="48679" y1="51556" x2="52830" y2="52889"/>
                        <a14:foregroundMark x1="30943" y1="31111" x2="32830" y2="43111"/>
                        <a14:foregroundMark x1="32830" y1="43111" x2="37736" y2="53778"/>
                        <a14:foregroundMark x1="37736" y1="53778" x2="48302" y2="70222"/>
                        <a14:foregroundMark x1="6415" y1="28000" x2="24528" y2="26222"/>
                        <a14:foregroundMark x1="24528" y1="26222" x2="24528" y2="26222"/>
                        <a14:foregroundMark x1="38113" y1="6222" x2="45660" y2="10667"/>
                        <a14:foregroundMark x1="45660" y1="10667" x2="48302" y2="14222"/>
                        <a14:foregroundMark x1="91321" y1="21333" x2="90943" y2="49333"/>
                        <a14:foregroundMark x1="95472" y1="20444" x2="94340" y2="27111"/>
                        <a14:foregroundMark x1="65660" y1="92444" x2="53208" y2="93333"/>
                        <a14:foregroundMark x1="27170" y1="64889" x2="30189" y2="73778"/>
                        <a14:foregroundMark x1="30189" y1="73778" x2="30189" y2="7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358" y="749851"/>
            <a:ext cx="6310884" cy="53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24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C40E6-4FE1-4EBA-BCC6-3450CA845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17F6D-F547-4BBD-95EC-6ABDA6D12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Jar Of Life - Put IMPORTANT Things FIRST!">
            <a:hlinkClick r:id="" action="ppaction://media"/>
            <a:extLst>
              <a:ext uri="{FF2B5EF4-FFF2-40B4-BE49-F238E27FC236}">
                <a16:creationId xmlns:a16="http://schemas.microsoft.com/office/drawing/2014/main" id="{94CF57AD-E63B-4F2C-8086-1D844FC7AF0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019" end="32915"/>
                </p14:media>
              </p:ext>
            </p:extLst>
          </p:nvPr>
        </p:nvPicPr>
        <p:blipFill rotWithShape="1">
          <a:blip r:embed="rId4"/>
          <a:srcRect t="528" b="528"/>
          <a:stretch>
            <a:fillRect/>
          </a:stretch>
        </p:blipFill>
        <p:spPr>
          <a:xfrm>
            <a:off x="0" y="0"/>
            <a:ext cx="12226056" cy="68083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8FC014-FBB2-4B10-9B75-28BEECA9A595}"/>
              </a:ext>
            </a:extLst>
          </p:cNvPr>
          <p:cNvSpPr/>
          <p:nvPr/>
        </p:nvSpPr>
        <p:spPr>
          <a:xfrm>
            <a:off x="0" y="6163733"/>
            <a:ext cx="12226056" cy="6942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2D1B5-A9E7-4AEC-AF2F-4442E9811970}"/>
              </a:ext>
            </a:extLst>
          </p:cNvPr>
          <p:cNvSpPr txBox="1"/>
          <p:nvPr/>
        </p:nvSpPr>
        <p:spPr>
          <a:xfrm>
            <a:off x="1073478" y="2006041"/>
            <a:ext cx="1426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i="1" dirty="0">
                <a:latin typeface="Comic Sans MS" panose="030F0702030302020204" pitchFamily="66" charset="0"/>
              </a:rPr>
              <a:t>God</a:t>
            </a:r>
          </a:p>
        </p:txBody>
      </p:sp>
    </p:spTree>
    <p:extLst>
      <p:ext uri="{BB962C8B-B14F-4D97-AF65-F5344CB8AC3E}">
        <p14:creationId xmlns:p14="http://schemas.microsoft.com/office/powerpoint/2010/main" val="302736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C35E0-5E9E-4FD9-AC7F-2BFE564C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046AA-9831-4DCA-B632-D4643D1AC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371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0769E-D52A-412E-B0E3-7CA3FE025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/>
              <a:t>Encounters with Jesus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34F5AD-A3F9-43C9-BD61-BBC57CD2B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rtl="0"/>
            <a:r>
              <a:rPr lang="en-GB" b="1" dirty="0"/>
              <a:t>Series on the kind of people who get close to God</a:t>
            </a:r>
          </a:p>
          <a:p>
            <a:pPr lvl="1"/>
            <a:r>
              <a:rPr lang="en-GB" b="1" dirty="0"/>
              <a:t>Is there someone like me?</a:t>
            </a:r>
          </a:p>
          <a:p>
            <a:pPr lvl="2"/>
            <a:r>
              <a:rPr lang="en-GB" b="1" dirty="0"/>
              <a:t>Someone who wants God in their life but doesn’t want to be overwhelmed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C7596F-188F-4D7A-9D13-57796E38F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0" b="93750" l="9896" r="89844">
                        <a14:foregroundMark x1="39844" y1="92188" x2="46094" y2="93750"/>
                        <a14:foregroundMark x1="58594" y1="6250" x2="54688" y2="8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4400550"/>
            <a:ext cx="4141354" cy="2070677"/>
          </a:xfrm>
          <a:prstGeom prst="rect">
            <a:avLst/>
          </a:prstGeom>
        </p:spPr>
      </p:pic>
      <p:pic>
        <p:nvPicPr>
          <p:cNvPr id="4" name="Picture 3" descr="A picture containing hydrogen bomb&#10;&#10;Description automatically generated">
            <a:extLst>
              <a:ext uri="{FF2B5EF4-FFF2-40B4-BE49-F238E27FC236}">
                <a16:creationId xmlns:a16="http://schemas.microsoft.com/office/drawing/2014/main" id="{C3A65D47-5284-4EBE-8655-66ED62196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4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C8C9C-2243-4517-9849-77BEEB1E0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 rtl="0"/>
            <a:r>
              <a:rPr lang="en-GB" dirty="0"/>
              <a:t>How do you think it can be done?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4A2B8-D28D-48DE-AFF9-E830BAEB2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698" y="3816259"/>
            <a:ext cx="8770571" cy="2881423"/>
          </a:xfrm>
        </p:spPr>
        <p:txBody>
          <a:bodyPr>
            <a:normAutofit/>
          </a:bodyPr>
          <a:lstStyle/>
          <a:p>
            <a:pPr marR="0" lvl="0" rtl="0"/>
            <a:r>
              <a:rPr lang="en-GB" b="1" dirty="0"/>
              <a:t>That's not what we want to hear!</a:t>
            </a:r>
          </a:p>
          <a:p>
            <a:pPr marR="0" lvl="0" rtl="0"/>
            <a:r>
              <a:rPr lang="en-GB" b="1" dirty="0"/>
              <a:t>Which bit don't you understand?</a:t>
            </a:r>
          </a:p>
          <a:p>
            <a:pPr marR="0" lvl="2" rtl="0"/>
            <a:r>
              <a:rPr lang="en-GB" b="1" dirty="0"/>
              <a:t>Most people look at their lives and say ‘God is too big to put in there – my life is so full already’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3955C0-CA33-4437-87D4-C5C25B7DE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1295624"/>
            <a:ext cx="4914900" cy="2447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0E3DFB-5338-4DB4-8EC9-E312CE735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0" r="61500" b="11606"/>
          <a:stretch/>
        </p:blipFill>
        <p:spPr>
          <a:xfrm>
            <a:off x="295275" y="1295624"/>
            <a:ext cx="2285998" cy="3771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CF8111-9B2E-4759-8662-00107F320F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00" r="24500" b="11606"/>
          <a:stretch/>
        </p:blipFill>
        <p:spPr>
          <a:xfrm>
            <a:off x="9828428" y="1295624"/>
            <a:ext cx="2363572" cy="316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8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46A95-39C1-4AF3-9D62-E9F631A0D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/>
              <a:t>God first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8E2A0-A5C8-400C-90BD-F155BEFB1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698" y="5410199"/>
            <a:ext cx="8770571" cy="1287483"/>
          </a:xfrm>
        </p:spPr>
        <p:txBody>
          <a:bodyPr>
            <a:normAutofit/>
          </a:bodyPr>
          <a:lstStyle/>
          <a:p>
            <a:pPr marR="0" lvl="0" rtl="0"/>
            <a:r>
              <a:rPr lang="en-GB" dirty="0"/>
              <a:t>Doing as God asks of 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01B8F-4462-4C6C-93D1-75FB5FA66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78" y="160318"/>
            <a:ext cx="8826443" cy="496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4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59F19-2996-4A70-BC4D-0EB8CA528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/>
              <a:t>Others second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BB217-ADB3-42C5-BB8F-541B2912F0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R="0" lvl="0" rtl="0"/>
            <a:r>
              <a:rPr lang="en-GB" dirty="0"/>
              <a:t>It shouldn't be up to us who we decide to help, but who God puts in our path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0956CC-2596-40EF-A75F-27CC35F88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3" t="35990" r="5273" b="6493"/>
          <a:stretch/>
        </p:blipFill>
        <p:spPr>
          <a:xfrm>
            <a:off x="3440946" y="3905620"/>
            <a:ext cx="5817356" cy="295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F3C7-5D1F-4DD6-BEB1-41D680810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/>
              <a:t>God's word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EB476-BE3E-46A7-8448-3A1EA027C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GB" dirty="0"/>
              <a:t>Reaches the parts other words cannot reach</a:t>
            </a:r>
          </a:p>
          <a:p>
            <a:pPr marR="0" lvl="1" rtl="0"/>
            <a:r>
              <a:rPr lang="en-GB" dirty="0"/>
              <a:t>It's not automatic</a:t>
            </a:r>
          </a:p>
          <a:p>
            <a:pPr marR="0" lvl="0" rtl="0"/>
            <a:r>
              <a:rPr lang="en-GB" dirty="0"/>
              <a:t>If it reaches it can transform</a:t>
            </a:r>
          </a:p>
          <a:p>
            <a:pPr lvl="1"/>
            <a:r>
              <a:rPr lang="en-GB" dirty="0"/>
              <a:t>Story not about how to treat our neighbours, but the transforming power of God's word</a:t>
            </a:r>
          </a:p>
          <a:p>
            <a:pPr lvl="1"/>
            <a:r>
              <a:rPr lang="en-GB" dirty="0"/>
              <a:t>Take what you know &amp; start doing as you believe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8DE0D-FD19-4DA0-8DE4-1FFA8A178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121055"/>
            <a:ext cx="3017469" cy="1576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05100D-D803-4D0F-98E2-383051E1C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78" t="12500" r="12109" b="20822"/>
          <a:stretch/>
        </p:blipFill>
        <p:spPr>
          <a:xfrm>
            <a:off x="6972300" y="-79509"/>
            <a:ext cx="5219700" cy="2236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FBB552-71E0-444A-9466-4853B4B530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33" t="28801" r="42333"/>
          <a:stretch/>
        </p:blipFill>
        <p:spPr>
          <a:xfrm>
            <a:off x="617170" y="445325"/>
            <a:ext cx="1752598" cy="42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2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B8E0-D9EC-4303-819A-F0A56CA4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699" y="707365"/>
            <a:ext cx="8770571" cy="1298675"/>
          </a:xfrm>
        </p:spPr>
        <p:txBody>
          <a:bodyPr/>
          <a:lstStyle/>
          <a:p>
            <a:pPr marR="0" rtl="0"/>
            <a:r>
              <a:rPr lang="en-GB" dirty="0"/>
              <a:t>God’s ways are not our 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618CE-E056-4085-9C3D-CA8E93265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R="0" lvl="0" rtl="0"/>
            <a:r>
              <a:rPr lang="en-GB" dirty="0"/>
              <a:t>If you want life in all its fulness then put what you know into practice</a:t>
            </a:r>
          </a:p>
          <a:p>
            <a:pPr marR="0" lvl="0" rtl="0"/>
            <a:r>
              <a:rPr lang="en-GB" dirty="0"/>
              <a:t>You can’t get it by trying to add God to your life as another important thing when you have the time</a:t>
            </a:r>
          </a:p>
          <a:p>
            <a:pPr marR="0" lvl="1" rtl="0"/>
            <a:r>
              <a:rPr lang="en-GB" dirty="0"/>
              <a:t>You can only get it by putting Him in first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C4984-519F-4BCD-B1A6-AB0436095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65" b="92952" l="7383" r="98658">
                        <a14:foregroundMark x1="37248" y1="79736" x2="37584" y2="93392"/>
                        <a14:foregroundMark x1="96980" y1="54626" x2="86242" y2="56828"/>
                        <a14:foregroundMark x1="98993" y1="33040" x2="97987" y2="35242"/>
                        <a14:foregroundMark x1="62752" y1="4405" x2="48993" y2="10132"/>
                        <a14:foregroundMark x1="7383" y1="32159" x2="9732" y2="41850"/>
                        <a14:foregroundMark x1="30201" y1="78855" x2="27852" y2="726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48" y="3429000"/>
            <a:ext cx="28384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04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C40E6-4FE1-4EBA-BCC6-3450CA845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17F6D-F547-4BBD-95EC-6ABDA6D12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Jar Of Life - Put IMPORTANT Things FIRST!">
            <a:hlinkClick r:id="" action="ppaction://media"/>
            <a:extLst>
              <a:ext uri="{FF2B5EF4-FFF2-40B4-BE49-F238E27FC236}">
                <a16:creationId xmlns:a16="http://schemas.microsoft.com/office/drawing/2014/main" id="{38C3D756-B293-4C1B-8D5E-8ACA17D6D8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61483"/>
                </p14:media>
              </p:ext>
            </p:extLst>
          </p:nvPr>
        </p:nvPicPr>
        <p:blipFill rotWithShape="1">
          <a:blip r:embed="rId4"/>
          <a:srcRect t="528" b="528"/>
          <a:stretch>
            <a:fillRect/>
          </a:stretch>
        </p:blipFill>
        <p:spPr>
          <a:xfrm>
            <a:off x="0" y="0"/>
            <a:ext cx="12226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0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6800"/>
    </mc:Choice>
    <mc:Fallback>
      <p:transition spd="slow" advClick="0" advTm="3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C40E6-4FE1-4EBA-BCC6-3450CA845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17F6D-F547-4BBD-95EC-6ABDA6D12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Jar Of Life - Put IMPORTANT Things FIRST!">
            <a:hlinkClick r:id="" action="ppaction://media"/>
            <a:extLst>
              <a:ext uri="{FF2B5EF4-FFF2-40B4-BE49-F238E27FC236}">
                <a16:creationId xmlns:a16="http://schemas.microsoft.com/office/drawing/2014/main" id="{E110B18E-EB2D-4039-94CC-C7E60B75820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818" end="358328"/>
                </p14:media>
              </p:ext>
            </p:extLst>
          </p:nvPr>
        </p:nvPicPr>
        <p:blipFill rotWithShape="1">
          <a:blip r:embed="rId4"/>
          <a:srcRect t="528" b="528"/>
          <a:stretch>
            <a:fillRect/>
          </a:stretch>
        </p:blipFill>
        <p:spPr>
          <a:xfrm>
            <a:off x="-1" y="0"/>
            <a:ext cx="12226055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8FC014-FBB2-4B10-9B75-28BEECA9A595}"/>
              </a:ext>
            </a:extLst>
          </p:cNvPr>
          <p:cNvSpPr/>
          <p:nvPr/>
        </p:nvSpPr>
        <p:spPr>
          <a:xfrm>
            <a:off x="0" y="6163733"/>
            <a:ext cx="12226056" cy="6942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71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3000"/>
    </mc:Choice>
    <mc:Fallback>
      <p:transition spd="slow" advClick="0" advTm="10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3010</TotalTime>
  <Words>213</Words>
  <Application>Microsoft Office PowerPoint</Application>
  <PresentationFormat>Widescreen</PresentationFormat>
  <Paragraphs>25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Century Schoolbook</vt:lpstr>
      <vt:lpstr>Comic Sans MS</vt:lpstr>
      <vt:lpstr>Corbel</vt:lpstr>
      <vt:lpstr>Feathered</vt:lpstr>
      <vt:lpstr>Encounters with Jesus</vt:lpstr>
      <vt:lpstr>Encounters with Jesus</vt:lpstr>
      <vt:lpstr>How do you think it can be done?</vt:lpstr>
      <vt:lpstr>God first</vt:lpstr>
      <vt:lpstr>Others second</vt:lpstr>
      <vt:lpstr>God's word</vt:lpstr>
      <vt:lpstr>God’s ways are not our ways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Encounters with Jesus</dc:title>
  <dc:creator>Ron Day</dc:creator>
  <cp:lastModifiedBy>Ron Day</cp:lastModifiedBy>
  <cp:revision>36</cp:revision>
  <dcterms:created xsi:type="dcterms:W3CDTF">2019-08-30T09:04:40Z</dcterms:created>
  <dcterms:modified xsi:type="dcterms:W3CDTF">2019-09-29T08:07:45Z</dcterms:modified>
</cp:coreProperties>
</file>