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9"/>
  </p:notesMasterIdLst>
  <p:sldIdLst>
    <p:sldId id="262" r:id="rId2"/>
    <p:sldId id="339" r:id="rId3"/>
    <p:sldId id="341" r:id="rId4"/>
    <p:sldId id="342" r:id="rId5"/>
    <p:sldId id="345" r:id="rId6"/>
    <p:sldId id="343" r:id="rId7"/>
    <p:sldId id="344" r:id="rId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2" autoAdjust="0"/>
    <p:restoredTop sz="86410" autoAdjust="0"/>
  </p:normalViewPr>
  <p:slideViewPr>
    <p:cSldViewPr>
      <p:cViewPr varScale="1">
        <p:scale>
          <a:sx n="92" d="100"/>
          <a:sy n="92" d="100"/>
        </p:scale>
        <p:origin x="84" y="2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77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71C89-DD67-46E9-92F1-E6A3FC57CB49}" type="datetimeFigureOut">
              <a:rPr lang="en-GB" smtClean="0"/>
              <a:t>25/02/2017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5CBBDB-A18E-4F98-A87C-957293B612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590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CBBDB-A18E-4F98-A87C-957293B6123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0117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ctrTitle"/>
          </p:nvPr>
        </p:nvSpPr>
        <p:spPr>
          <a:xfrm>
            <a:off x="928662" y="1446603"/>
            <a:ext cx="7172348" cy="1102519"/>
          </a:xfrm>
        </p:spPr>
        <p:txBody>
          <a:bodyPr/>
          <a:lstStyle/>
          <a:p>
            <a:r>
              <a:rPr kumimoji="1" lang="en-US" altLang="ja-JP" dirty="0"/>
              <a:t>Click to edit Master title style</a:t>
            </a:r>
            <a:endParaRPr kumimoji="1" lang="ja-JP" altLang="en-US" dirty="0"/>
          </a:p>
        </p:txBody>
      </p:sp>
      <p:sp>
        <p:nvSpPr>
          <p:cNvPr id="8" name="図形 7"/>
          <p:cNvSpPr>
            <a:spLocks noGrp="1"/>
          </p:cNvSpPr>
          <p:nvPr>
            <p:ph type="subTitle" idx="1"/>
          </p:nvPr>
        </p:nvSpPr>
        <p:spPr>
          <a:xfrm>
            <a:off x="1371600" y="2732486"/>
            <a:ext cx="6400800" cy="96441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Click to edit Master subtitle style</a:t>
            </a:r>
            <a:endParaRPr kumimoji="1" lang="ja-JP" altLang="en-US" dirty="0"/>
          </a:p>
        </p:txBody>
      </p:sp>
      <p:sp>
        <p:nvSpPr>
          <p:cNvPr id="12" name="図形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7777-D806-457E-88E1-15CA8FF90CC1}" type="datetimeFigureOut">
              <a:rPr lang="en-GB" smtClean="0"/>
              <a:t>25/02/2017</a:t>
            </a:fld>
            <a:endParaRPr lang="en-GB"/>
          </a:p>
        </p:txBody>
      </p:sp>
      <p:sp>
        <p:nvSpPr>
          <p:cNvPr id="11" name="図形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8" name="図形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FFB9C-79DD-4AEC-A631-AF2DB78A9C1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8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>
        <p:tmplLst>
          <p:tmpl lvl="1"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671514" y="205978"/>
            <a:ext cx="7829576" cy="758417"/>
          </a:xfrm>
        </p:spPr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 dirty="0"/>
          </a:p>
        </p:txBody>
      </p:sp>
      <p:sp>
        <p:nvSpPr>
          <p:cNvPr id="3" name="図形 2"/>
          <p:cNvSpPr>
            <a:spLocks noGrp="1"/>
          </p:cNvSpPr>
          <p:nvPr>
            <p:ph type="body" orient="vert" idx="1"/>
          </p:nvPr>
        </p:nvSpPr>
        <p:spPr>
          <a:xfrm>
            <a:off x="671514" y="964395"/>
            <a:ext cx="7829576" cy="3268289"/>
          </a:xfrm>
        </p:spPr>
        <p:txBody>
          <a:bodyPr vert="eaVert"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 dirty="0"/>
          </a:p>
        </p:txBody>
      </p:sp>
      <p:sp>
        <p:nvSpPr>
          <p:cNvPr id="4" name="図形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7777-D806-457E-88E1-15CA8FF90CC1}" type="datetimeFigureOut">
              <a:rPr lang="en-GB" smtClean="0"/>
              <a:t>25/02/2017</a:t>
            </a:fld>
            <a:endParaRPr lang="en-GB"/>
          </a:p>
        </p:txBody>
      </p:sp>
      <p:sp>
        <p:nvSpPr>
          <p:cNvPr id="5" name="図形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図形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FFB9C-79DD-4AEC-A631-AF2DB78A9C1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 orient="vert"/>
          </p:nvPr>
        </p:nvSpPr>
        <p:spPr>
          <a:xfrm>
            <a:off x="6643702" y="214298"/>
            <a:ext cx="1785950" cy="4174348"/>
          </a:xfrm>
        </p:spPr>
        <p:txBody>
          <a:bodyPr vert="eaVert"/>
          <a:lstStyle>
            <a:lvl1pPr>
              <a:defRPr>
                <a:gradFill flip="none" rotWithShape="1">
                  <a:gsLst>
                    <a:gs pos="0">
                      <a:schemeClr val="tx1">
                        <a:tint val="65000"/>
                      </a:schemeClr>
                    </a:gs>
                    <a:gs pos="49900">
                      <a:schemeClr val="tx1">
                        <a:tint val="95000"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tint val="95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 dirty="0"/>
          </a:p>
        </p:txBody>
      </p:sp>
      <p:sp>
        <p:nvSpPr>
          <p:cNvPr id="3" name="図形 2"/>
          <p:cNvSpPr>
            <a:spLocks noGrp="1"/>
          </p:cNvSpPr>
          <p:nvPr>
            <p:ph type="body" orient="vert" idx="1"/>
          </p:nvPr>
        </p:nvSpPr>
        <p:spPr>
          <a:xfrm>
            <a:off x="642910" y="205980"/>
            <a:ext cx="5834090" cy="4187440"/>
          </a:xfrm>
        </p:spPr>
        <p:txBody>
          <a:bodyPr vert="eaVert"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 dirty="0"/>
          </a:p>
        </p:txBody>
      </p:sp>
      <p:sp>
        <p:nvSpPr>
          <p:cNvPr id="4" name="図形 3"/>
          <p:cNvSpPr>
            <a:spLocks noGrp="1"/>
          </p:cNvSpPr>
          <p:nvPr>
            <p:ph type="dt" sz="half" idx="10"/>
          </p:nvPr>
        </p:nvSpPr>
        <p:spPr>
          <a:xfrm>
            <a:off x="652450" y="4767263"/>
            <a:ext cx="2133600" cy="273844"/>
          </a:xfrm>
        </p:spPr>
        <p:txBody>
          <a:bodyPr/>
          <a:lstStyle/>
          <a:p>
            <a:fld id="{07517777-D806-457E-88E1-15CA8FF90CC1}" type="datetimeFigureOut">
              <a:rPr lang="en-GB" smtClean="0"/>
              <a:t>25/02/2017</a:t>
            </a:fld>
            <a:endParaRPr lang="en-GB"/>
          </a:p>
        </p:txBody>
      </p:sp>
      <p:sp>
        <p:nvSpPr>
          <p:cNvPr id="5" name="図形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図形 5"/>
          <p:cNvSpPr>
            <a:spLocks noGrp="1"/>
          </p:cNvSpPr>
          <p:nvPr>
            <p:ph type="sldNum" sz="quarter" idx="12"/>
          </p:nvPr>
        </p:nvSpPr>
        <p:spPr>
          <a:xfrm>
            <a:off x="6286512" y="4767263"/>
            <a:ext cx="2133600" cy="273844"/>
          </a:xfrm>
        </p:spPr>
        <p:txBody>
          <a:bodyPr/>
          <a:lstStyle/>
          <a:p>
            <a:fld id="{D45FFB9C-79DD-4AEC-A631-AF2DB78A9C1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7777-D806-457E-88E1-15CA8FF90CC1}" type="datetimeFigureOut">
              <a:rPr lang="en-GB" smtClean="0"/>
              <a:t>25/02/2017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FFB9C-79DD-4AEC-A631-AF2DB78A9C1C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52536" y="186858"/>
            <a:ext cx="9649072" cy="892"/>
            <a:chOff x="-252536" y="187772"/>
            <a:chExt cx="9649072" cy="892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-252536" y="187772"/>
              <a:ext cx="9649072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145681" y="188664"/>
              <a:ext cx="610107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919572" y="187772"/>
              <a:ext cx="1226108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919572" y="188664"/>
              <a:ext cx="610107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21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>
  <p:cSld name="2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7777-D806-457E-88E1-15CA8FF90CC1}" type="datetimeFigureOut">
              <a:rPr lang="en-GB" smtClean="0"/>
              <a:t>25/02/2017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FFB9C-79DD-4AEC-A631-AF2DB78A9C1C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52536" y="186858"/>
            <a:ext cx="9649072" cy="892"/>
            <a:chOff x="-252536" y="187772"/>
            <a:chExt cx="9649072" cy="892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-252536" y="187772"/>
              <a:ext cx="9649072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145681" y="188664"/>
              <a:ext cx="610107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919572" y="187772"/>
              <a:ext cx="1226108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6535574" y="187772"/>
              <a:ext cx="610107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2766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7777-D806-457E-88E1-15CA8FF90CC1}" type="datetimeFigureOut">
              <a:rPr lang="en-GB" smtClean="0"/>
              <a:t>25/02/2017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FFB9C-79DD-4AEC-A631-AF2DB78A9C1C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52536" y="183415"/>
            <a:ext cx="9649072" cy="3443"/>
            <a:chOff x="-252536" y="184329"/>
            <a:chExt cx="9649072" cy="3443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-252536" y="187772"/>
              <a:ext cx="9649072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cxnSpLocks/>
            </p:cNvCxnSpPr>
            <p:nvPr/>
          </p:nvCxnSpPr>
          <p:spPr>
            <a:xfrm flipV="1">
              <a:off x="5919572" y="184329"/>
              <a:ext cx="1836216" cy="344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cxnSpLocks/>
            </p:cNvCxnSpPr>
            <p:nvPr/>
          </p:nvCxnSpPr>
          <p:spPr>
            <a:xfrm>
              <a:off x="7754591" y="184329"/>
              <a:ext cx="20178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 descr="Magnifying Glass Vector Set - Free Vector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163" b="97991" l="51375" r="99875">
                        <a14:foregroundMark x1="82125" y1="63475" x2="83500" y2="69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44" t="76234" r="-1"/>
          <a:stretch/>
        </p:blipFill>
        <p:spPr>
          <a:xfrm>
            <a:off x="8043902" y="431756"/>
            <a:ext cx="550161" cy="592018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7486050" y="-155743"/>
            <a:ext cx="1108013" cy="1155879"/>
          </a:xfrm>
          <a:prstGeom prst="rect">
            <a:avLst/>
          </a:prstGeom>
          <a:blipFill dpi="0" rotWithShape="1">
            <a:blip r:embed="rId4">
              <a:alphaModFix amt="5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706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Click to edit Master title style</a:t>
            </a:r>
            <a:endParaRPr kumimoji="1" lang="ja-JP" altLang="en-US" dirty="0"/>
          </a:p>
        </p:txBody>
      </p:sp>
      <p:sp>
        <p:nvSpPr>
          <p:cNvPr id="3" name="図形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kumimoji="1" lang="en-US" altLang="ja-JP" dirty="0"/>
              <a:t>Click to edit Master text styles</a:t>
            </a:r>
          </a:p>
          <a:p>
            <a:pPr lvl="1"/>
            <a:r>
              <a:rPr kumimoji="1" lang="en-US" altLang="ja-JP" dirty="0"/>
              <a:t>Second level</a:t>
            </a:r>
          </a:p>
          <a:p>
            <a:pPr lvl="2"/>
            <a:r>
              <a:rPr kumimoji="1" lang="en-US" altLang="ja-JP" dirty="0"/>
              <a:t>Third level</a:t>
            </a:r>
          </a:p>
          <a:p>
            <a:pPr lvl="3"/>
            <a:r>
              <a:rPr kumimoji="1" lang="en-US" altLang="ja-JP" dirty="0"/>
              <a:t>Fourth level</a:t>
            </a:r>
          </a:p>
          <a:p>
            <a:pPr lvl="4"/>
            <a:r>
              <a:rPr kumimoji="1" lang="en-US" altLang="ja-JP" dirty="0"/>
              <a:t>Fifth level</a:t>
            </a:r>
            <a:endParaRPr kumimoji="1" lang="ja-JP" altLang="en-US" dirty="0"/>
          </a:p>
        </p:txBody>
      </p:sp>
      <p:sp>
        <p:nvSpPr>
          <p:cNvPr id="4" name="図形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7777-D806-457E-88E1-15CA8FF90CC1}" type="datetimeFigureOut">
              <a:rPr lang="en-GB" smtClean="0"/>
              <a:t>25/02/2017</a:t>
            </a:fld>
            <a:endParaRPr lang="en-GB"/>
          </a:p>
        </p:txBody>
      </p:sp>
      <p:sp>
        <p:nvSpPr>
          <p:cNvPr id="5" name="図形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図形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FFB9C-79DD-4AEC-A631-AF2DB78A9C1C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-252536" y="123478"/>
            <a:ext cx="9649072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7145681" y="124370"/>
            <a:ext cx="61010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6535574" y="124370"/>
            <a:ext cx="61010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7145680" y="124370"/>
            <a:ext cx="610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 uiExpand="1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1000101" y="3536163"/>
            <a:ext cx="7215239" cy="64650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 dirty="0"/>
          </a:p>
        </p:txBody>
      </p:sp>
      <p:sp>
        <p:nvSpPr>
          <p:cNvPr id="3" name="図形 2"/>
          <p:cNvSpPr>
            <a:spLocks noGrp="1"/>
          </p:cNvSpPr>
          <p:nvPr>
            <p:ph type="body" idx="1"/>
          </p:nvPr>
        </p:nvSpPr>
        <p:spPr>
          <a:xfrm>
            <a:off x="1000101" y="2143122"/>
            <a:ext cx="7215238" cy="133946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</a:defRPr>
            </a:lvl2pPr>
            <a:lvl3pPr marL="914400" indent="0">
              <a:buNone/>
              <a:defRPr sz="16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lang="ja-JP" dirty="0"/>
          </a:p>
        </p:txBody>
      </p:sp>
      <p:sp>
        <p:nvSpPr>
          <p:cNvPr id="4" name="図形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17777-D806-457E-88E1-15CA8FF90CC1}" type="datetimeFigureOut">
              <a:rPr lang="en-GB" smtClean="0"/>
              <a:t>25/02/2017</a:t>
            </a:fld>
            <a:endParaRPr lang="en-GB"/>
          </a:p>
        </p:txBody>
      </p:sp>
      <p:sp>
        <p:nvSpPr>
          <p:cNvPr id="5" name="図形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図形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FFB9C-79DD-4AEC-A631-AF2DB78A9C1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図形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図形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5" name="図形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7777-D806-457E-88E1-15CA8FF90CC1}" type="datetimeFigureOut">
              <a:rPr lang="en-GB" smtClean="0"/>
              <a:t>25/02/2017</a:t>
            </a:fld>
            <a:endParaRPr lang="en-GB"/>
          </a:p>
        </p:txBody>
      </p:sp>
      <p:sp>
        <p:nvSpPr>
          <p:cNvPr id="6" name="図形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図形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FFB9C-79DD-4AEC-A631-AF2DB78A9C1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図形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lang="ja-JP"/>
          </a:p>
        </p:txBody>
      </p:sp>
      <p:sp>
        <p:nvSpPr>
          <p:cNvPr id="4" name="図形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5" name="図形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lang="ja-JP"/>
          </a:p>
        </p:txBody>
      </p:sp>
      <p:sp>
        <p:nvSpPr>
          <p:cNvPr id="6" name="図形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7" name="図形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7777-D806-457E-88E1-15CA8FF90CC1}" type="datetimeFigureOut">
              <a:rPr lang="en-GB" smtClean="0"/>
              <a:t>25/02/2017</a:t>
            </a:fld>
            <a:endParaRPr lang="en-GB"/>
          </a:p>
        </p:txBody>
      </p:sp>
      <p:sp>
        <p:nvSpPr>
          <p:cNvPr id="8" name="図形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図形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FFB9C-79DD-4AEC-A631-AF2DB78A9C1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1671646" y="3429006"/>
            <a:ext cx="6400816" cy="696515"/>
          </a:xfrm>
        </p:spPr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 dirty="0"/>
          </a:p>
        </p:txBody>
      </p:sp>
      <p:sp>
        <p:nvSpPr>
          <p:cNvPr id="3" name="図形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7777-D806-457E-88E1-15CA8FF90CC1}" type="datetimeFigureOut">
              <a:rPr lang="en-GB" smtClean="0"/>
              <a:t>25/02/2017</a:t>
            </a:fld>
            <a:endParaRPr lang="en-GB"/>
          </a:p>
        </p:txBody>
      </p:sp>
      <p:sp>
        <p:nvSpPr>
          <p:cNvPr id="4" name="図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図形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FFB9C-79DD-4AEC-A631-AF2DB78A9C1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7777-D806-457E-88E1-15CA8FF90CC1}" type="datetimeFigureOut">
              <a:rPr lang="en-GB" smtClean="0"/>
              <a:t>25/02/2017</a:t>
            </a:fld>
            <a:endParaRPr lang="en-GB"/>
          </a:p>
        </p:txBody>
      </p:sp>
      <p:sp>
        <p:nvSpPr>
          <p:cNvPr id="3" name="図形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図形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FFB9C-79DD-4AEC-A631-AF2DB78A9C1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図形 2"/>
          <p:cNvSpPr>
            <a:spLocks noGrp="1"/>
          </p:cNvSpPr>
          <p:nvPr>
            <p:ph idx="1"/>
          </p:nvPr>
        </p:nvSpPr>
        <p:spPr>
          <a:xfrm>
            <a:off x="3575050" y="1071553"/>
            <a:ext cx="5111750" cy="35230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 dirty="0"/>
          </a:p>
        </p:txBody>
      </p:sp>
      <p:sp>
        <p:nvSpPr>
          <p:cNvPr id="4" name="図形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lang="ja-JP"/>
          </a:p>
        </p:txBody>
      </p:sp>
      <p:sp>
        <p:nvSpPr>
          <p:cNvPr id="5" name="図形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7777-D806-457E-88E1-15CA8FF90CC1}" type="datetimeFigureOut">
              <a:rPr lang="en-GB" smtClean="0"/>
              <a:t>25/02/2017</a:t>
            </a:fld>
            <a:endParaRPr lang="en-GB"/>
          </a:p>
        </p:txBody>
      </p:sp>
      <p:sp>
        <p:nvSpPr>
          <p:cNvPr id="6" name="図形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図形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FFB9C-79DD-4AEC-A631-AF2DB78A9C1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1792288" y="3761185"/>
            <a:ext cx="5486400" cy="310763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 dirty="0"/>
          </a:p>
        </p:txBody>
      </p:sp>
      <p:sp>
        <p:nvSpPr>
          <p:cNvPr id="3" name="正方形/長方形 2"/>
          <p:cNvSpPr>
            <a:spLocks noGrp="1"/>
          </p:cNvSpPr>
          <p:nvPr>
            <p:ph type="pic" idx="1"/>
          </p:nvPr>
        </p:nvSpPr>
        <p:spPr>
          <a:xfrm>
            <a:off x="1792288" y="557220"/>
            <a:ext cx="5486400" cy="3086100"/>
          </a:xfrm>
          <a:prstGeom prst="rect">
            <a:avLst/>
          </a:prstGeom>
          <a:noFill/>
          <a:ln w="50800" cap="sq">
            <a:solidFill>
              <a:schemeClr val="tx1"/>
            </a:solidFill>
            <a:miter lim="800000"/>
          </a:ln>
          <a:effectLst>
            <a:outerShdw blurRad="76200" dist="50800" dir="13500000" algn="tl" rotWithShape="0">
              <a:schemeClr val="bg1">
                <a:alpha val="80000"/>
              </a:scheme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en-US" altLang="ja-JP"/>
              <a:t>Click icon to add picture</a:t>
            </a:r>
            <a:endParaRPr kumimoji="1" lang="ja-JP" altLang="en-US" dirty="0"/>
          </a:p>
        </p:txBody>
      </p:sp>
      <p:sp>
        <p:nvSpPr>
          <p:cNvPr id="4" name="図形 3"/>
          <p:cNvSpPr>
            <a:spLocks noGrp="1"/>
          </p:cNvSpPr>
          <p:nvPr>
            <p:ph type="body" sz="half" idx="2"/>
          </p:nvPr>
        </p:nvSpPr>
        <p:spPr>
          <a:xfrm>
            <a:off x="1792288" y="4111243"/>
            <a:ext cx="5486400" cy="603647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0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lang="ja-JP" dirty="0"/>
          </a:p>
        </p:txBody>
      </p:sp>
      <p:sp>
        <p:nvSpPr>
          <p:cNvPr id="5" name="図形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7777-D806-457E-88E1-15CA8FF90CC1}" type="datetimeFigureOut">
              <a:rPr lang="en-GB" smtClean="0"/>
              <a:t>25/02/2017</a:t>
            </a:fld>
            <a:endParaRPr lang="en-GB"/>
          </a:p>
        </p:txBody>
      </p:sp>
      <p:sp>
        <p:nvSpPr>
          <p:cNvPr id="6" name="図形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図形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FFB9C-79DD-4AEC-A631-AF2DB78A9C1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kumimoji="1" lang="en-US" altLang="ja-JP" dirty="0"/>
              <a:t>Click to edit Master text styles</a:t>
            </a:r>
          </a:p>
          <a:p>
            <a:pPr lvl="1"/>
            <a:r>
              <a:rPr kumimoji="1" lang="en-US" altLang="ja-JP" dirty="0"/>
              <a:t>Second level</a:t>
            </a:r>
          </a:p>
          <a:p>
            <a:pPr lvl="2"/>
            <a:r>
              <a:rPr kumimoji="1" lang="en-US" altLang="ja-JP" dirty="0"/>
              <a:t>Third level</a:t>
            </a:r>
          </a:p>
          <a:p>
            <a:pPr lvl="3"/>
            <a:r>
              <a:rPr kumimoji="1" lang="en-US" altLang="ja-JP" dirty="0"/>
              <a:t>Fourth level</a:t>
            </a:r>
          </a:p>
          <a:p>
            <a:pPr lvl="4"/>
            <a:r>
              <a:rPr kumimoji="1" lang="en-US" altLang="ja-JP" dirty="0"/>
              <a:t>Fifth level</a:t>
            </a:r>
            <a:endParaRPr kumimoji="1" lang="ja-JP" altLang="en-US" dirty="0"/>
          </a:p>
        </p:txBody>
      </p:sp>
      <p:sp>
        <p:nvSpPr>
          <p:cNvPr id="29" name="正方形/長方形 28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07517777-D806-457E-88E1-15CA8FF90CC1}" type="datetimeFigureOut">
              <a:rPr lang="en-GB" smtClean="0"/>
              <a:t>25/02/2017</a:t>
            </a:fld>
            <a:endParaRPr lang="en-GB"/>
          </a:p>
        </p:txBody>
      </p:sp>
      <p:sp>
        <p:nvSpPr>
          <p:cNvPr id="4" name="正方形/長方形 3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正方形/長方形 9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45FFB9C-79DD-4AEC-A631-AF2DB78A9C1C}" type="slidenum">
              <a:rPr lang="en-GB" smtClean="0"/>
              <a:t>‹#›</a:t>
            </a:fld>
            <a:endParaRPr lang="en-GB"/>
          </a:p>
        </p:txBody>
      </p:sp>
      <p:sp>
        <p:nvSpPr>
          <p:cNvPr id="22" name="正方形/長方形 2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</p:spPr>
        <p:txBody>
          <a:bodyPr vert="horz" rtlCol="0" anchor="ctr">
            <a:normAutofit/>
          </a:bodyPr>
          <a:lstStyle/>
          <a:p>
            <a:r>
              <a:rPr kumimoji="1" lang="en-US" altLang="ja-JP" dirty="0"/>
              <a:t>Click to edit Master title style</a:t>
            </a:r>
            <a:endParaRPr kumimoji="1"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7" r:id="rId12"/>
    <p:sldLayoutId id="2147483688" r:id="rId13"/>
    <p:sldLayoutId id="2147483686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/>
    </p:bldLst>
  </p:timing>
  <p:txStyles>
    <p:titleStyle>
      <a:lvl1pPr algn="ctr" rtl="0" eaLnBrk="1" latinLnBrk="0" hangingPunct="1">
        <a:spcBef>
          <a:spcPct val="0"/>
        </a:spcBef>
        <a:buNone/>
        <a:defRPr kumimoji="1" sz="4400" baseline="0">
          <a:ln w="12700">
            <a:solidFill>
              <a:schemeClr val="tx1">
                <a:tint val="95000"/>
              </a:schemeClr>
            </a:solidFill>
          </a:ln>
          <a:gradFill>
            <a:gsLst>
              <a:gs pos="0">
                <a:schemeClr val="tx1">
                  <a:tint val="65000"/>
                </a:schemeClr>
              </a:gs>
              <a:gs pos="49900">
                <a:schemeClr val="tx1">
                  <a:tint val="95000"/>
                </a:schemeClr>
              </a:gs>
              <a:gs pos="50000">
                <a:schemeClr val="tx1"/>
              </a:gs>
              <a:gs pos="100000">
                <a:schemeClr val="tx1">
                  <a:tint val="95000"/>
                </a:schemeClr>
              </a:gs>
            </a:gsLst>
            <a:lin ang="5400000" scaled="1"/>
          </a:gradFill>
          <a:effectLst>
            <a:outerShdw blurRad="127000" algn="tl" rotWithShape="0">
              <a:schemeClr val="bg1">
                <a:alpha val="5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tx1"/>
        </a:buClr>
        <a:buFont typeface="Wingdings"/>
        <a:buChar char="n"/>
        <a:defRPr kumimoji="1" sz="3200" b="1" baseline="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tx2">
            <a:shade val="75000"/>
          </a:schemeClr>
        </a:buClr>
        <a:buSzPct val="85000"/>
        <a:buFont typeface="Wingdings"/>
        <a:buChar char="n"/>
        <a:defRPr kumimoji="1" sz="2800" b="1" baseline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4">
            <a:shade val="50000"/>
          </a:schemeClr>
        </a:buClr>
        <a:buSzPct val="75000"/>
        <a:buFont typeface="Wingdings"/>
        <a:buChar char="n"/>
        <a:defRPr kumimoji="1" sz="2400" b="1" baseline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6">
            <a:shade val="50000"/>
          </a:schemeClr>
        </a:buClr>
        <a:buSzPct val="75000"/>
        <a:buFont typeface="Wingdings"/>
        <a:buChar char="n"/>
        <a:defRPr kumimoji="1" sz="2000" b="1" baseline="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3">
            <a:shade val="50000"/>
          </a:schemeClr>
        </a:buClr>
        <a:buSzPct val="70000"/>
        <a:buFont typeface="Wingdings"/>
        <a:buChar char="n"/>
        <a:defRPr kumimoji="1" sz="2000" b="1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>
            <a:shade val="50000"/>
          </a:schemeClr>
        </a:buClr>
        <a:buSzPct val="60000"/>
        <a:buFont typeface="Wingdings"/>
        <a:buChar char="n"/>
        <a:defRPr kumimoji="1" sz="20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2">
            <a:shade val="50000"/>
          </a:schemeClr>
        </a:buClr>
        <a:buSzPct val="60000"/>
        <a:buFont typeface="Wingdings"/>
        <a:buChar char="n"/>
        <a:defRPr kumimoji="1" sz="20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5">
            <a:shade val="50000"/>
          </a:schemeClr>
        </a:buClr>
        <a:buSzPct val="60000"/>
        <a:buFont typeface="Wingdings"/>
        <a:buChar char="n"/>
        <a:defRPr kumimoji="1" sz="20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tx1"/>
        </a:buClr>
        <a:buSzPct val="50000"/>
        <a:buFont typeface="Wingdings"/>
        <a:buChar char="n"/>
        <a:defRPr kumimoji="1" sz="20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Focused Jesus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7451" y="2732486"/>
            <a:ext cx="8495029" cy="1855488"/>
          </a:xfrm>
        </p:spPr>
        <p:txBody>
          <a:bodyPr>
            <a:normAutofit/>
          </a:bodyPr>
          <a:lstStyle/>
          <a:p>
            <a:pPr marR="0" lvl="0" rtl="0"/>
            <a:r>
              <a:rPr lang="en-GB" dirty="0"/>
              <a:t>Jesus’ ministry in the last week of His </a:t>
            </a:r>
            <a:br>
              <a:rPr lang="en-GB" dirty="0"/>
            </a:br>
            <a:r>
              <a:rPr lang="en-GB" dirty="0"/>
              <a:t>mortal life</a:t>
            </a:r>
          </a:p>
          <a:p>
            <a:pPr marR="0" lvl="0" rtl="0"/>
            <a:r>
              <a:rPr lang="en-GB" dirty="0"/>
              <a:t>John 12:1-19:42</a:t>
            </a:r>
          </a:p>
        </p:txBody>
      </p:sp>
      <p:pic>
        <p:nvPicPr>
          <p:cNvPr id="1026" name="Picture 2" descr="C:\Users\Ron\AppData\Local\Temp\Temporary Internet Files\Content.IE5\9L4WVNKP\MC900436345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51" y="627293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on\AppData\Local\Temp\Temporary Internet Files\Content.IE5\9L4WVNKP\MP900407485[1]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8334" r="35999" b="12726"/>
          <a:stretch/>
        </p:blipFill>
        <p:spPr bwMode="auto">
          <a:xfrm>
            <a:off x="7663274" y="321318"/>
            <a:ext cx="65704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-252536" y="1401438"/>
            <a:ext cx="9649072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535574" y="1402330"/>
            <a:ext cx="61010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5940152" y="1401438"/>
            <a:ext cx="2380171" cy="892"/>
            <a:chOff x="5940152" y="1401438"/>
            <a:chExt cx="2380171" cy="892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5940152" y="1402330"/>
              <a:ext cx="181563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cxnSpLocks/>
            </p:cNvCxnSpPr>
            <p:nvPr/>
          </p:nvCxnSpPr>
          <p:spPr>
            <a:xfrm>
              <a:off x="7663274" y="1401438"/>
              <a:ext cx="657049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 descr="Magnifying Glass Vector Set - Free Vector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163" b="97991" l="51375" r="99875">
                        <a14:foregroundMark x1="82125" y1="63475" x2="83500" y2="69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44" t="76234" r="-1"/>
          <a:stretch/>
        </p:blipFill>
        <p:spPr>
          <a:xfrm>
            <a:off x="8083175" y="1601802"/>
            <a:ext cx="643574" cy="6925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12770" y="861378"/>
            <a:ext cx="1296144" cy="1388690"/>
          </a:xfrm>
          <a:prstGeom prst="rect">
            <a:avLst/>
          </a:prstGeom>
          <a:blipFill dpi="0" rotWithShape="1">
            <a:blip r:embed="rId7">
              <a:alphaModFix amt="5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09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2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John 15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GB" dirty="0"/>
              <a:t>When doubts arise, map the future</a:t>
            </a:r>
          </a:p>
          <a:p>
            <a:pPr lvl="1"/>
            <a:r>
              <a:rPr lang="en-GB" dirty="0"/>
              <a:t>Part of the private teaching to His disciples</a:t>
            </a:r>
          </a:p>
          <a:p>
            <a:pPr lvl="2"/>
            <a:r>
              <a:rPr lang="en-GB" dirty="0"/>
              <a:t>How they will relate to God, each other and the world</a:t>
            </a:r>
          </a:p>
        </p:txBody>
      </p:sp>
    </p:spTree>
    <p:extLst>
      <p:ext uri="{BB962C8B-B14F-4D97-AF65-F5344CB8AC3E}">
        <p14:creationId xmlns:p14="http://schemas.microsoft.com/office/powerpoint/2010/main" val="2662789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Jesus:</a:t>
            </a:r>
            <a:r>
              <a:rPr lang="en-GB" baseline="0" dirty="0"/>
              <a:t> </a:t>
            </a:r>
            <a:r>
              <a:rPr lang="en-GB" dirty="0"/>
              <a:t>I am the true vine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3229"/>
            <a:ext cx="3142184" cy="3966889"/>
          </a:xfrm>
        </p:spPr>
        <p:txBody>
          <a:bodyPr>
            <a:normAutofit fontScale="92500"/>
          </a:bodyPr>
          <a:lstStyle/>
          <a:p>
            <a:r>
              <a:rPr lang="en-GB" dirty="0"/>
              <a:t>The vine was a symbol of Israel</a:t>
            </a:r>
          </a:p>
          <a:p>
            <a:pPr lvl="1"/>
            <a:r>
              <a:rPr lang="en-GB" dirty="0"/>
              <a:t>This was a claim to be the Messiah</a:t>
            </a:r>
          </a:p>
          <a:p>
            <a:r>
              <a:rPr lang="en-GB" dirty="0"/>
              <a:t>Jesus made it a call to holiness and mission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384" y="1063229"/>
            <a:ext cx="5544616" cy="415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5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Call to holiness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951570"/>
            <a:ext cx="7452320" cy="4191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3645052"/>
            <a:ext cx="664522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5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7740352" cy="857250"/>
          </a:xfrm>
        </p:spPr>
        <p:txBody>
          <a:bodyPr>
            <a:normAutofit/>
          </a:bodyPr>
          <a:lstStyle/>
          <a:p>
            <a:pPr lvl="0"/>
            <a:r>
              <a:rPr lang="en-GB" dirty="0"/>
              <a:t>Questions for self assessment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819871"/>
          </a:xfrm>
        </p:spPr>
        <p:txBody>
          <a:bodyPr>
            <a:normAutofit lnSpcReduction="10000"/>
          </a:bodyPr>
          <a:lstStyle/>
          <a:p>
            <a:pPr lvl="1"/>
            <a:r>
              <a:rPr lang="en-GB" dirty="0"/>
              <a:t>Do you know what Jesus knew of the Father?</a:t>
            </a:r>
          </a:p>
          <a:p>
            <a:pPr lvl="1"/>
            <a:r>
              <a:rPr lang="en-GB" dirty="0"/>
              <a:t>Do you know Jesus' business?</a:t>
            </a:r>
          </a:p>
          <a:p>
            <a:pPr lvl="1"/>
            <a:r>
              <a:rPr lang="en-GB" dirty="0"/>
              <a:t>Does your Christianity make a difference to the way you treat God's people?</a:t>
            </a:r>
          </a:p>
          <a:p>
            <a:pPr lvl="1"/>
            <a:r>
              <a:rPr lang="en-GB" dirty="0"/>
              <a:t>Does your love of God show itself in obedience to His word?</a:t>
            </a:r>
          </a:p>
          <a:p>
            <a:r>
              <a:rPr lang="en-GB" dirty="0"/>
              <a:t>Tests not given to frighten you but to give you confidence and JOY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30" b="100000" l="1163" r="89826">
                        <a14:foregroundMark x1="48837" y1="31944" x2="48837" y2="31944"/>
                        <a14:foregroundMark x1="52616" y1="12731" x2="52616" y2="12731"/>
                        <a14:foregroundMark x1="68023" y1="16204" x2="68023" y2="16204"/>
                        <a14:foregroundMark x1="71802" y1="28009" x2="71802" y2="28009"/>
                        <a14:foregroundMark x1="81686" y1="86343" x2="81686" y2="86343"/>
                        <a14:foregroundMark x1="71802" y1="93056" x2="71802" y2="93056"/>
                        <a14:foregroundMark x1="69477" y1="27546" x2="69477" y2="27546"/>
                        <a14:foregroundMark x1="70058" y1="26389" x2="70058" y2="26389"/>
                        <a14:foregroundMark x1="71221" y1="13657" x2="71221" y2="13657"/>
                        <a14:foregroundMark x1="65988" y1="16667" x2="65988" y2="16667"/>
                        <a14:foregroundMark x1="53488" y1="10417" x2="53488" y2="10417"/>
                        <a14:foregroundMark x1="70058" y1="91667" x2="70058" y2="91667"/>
                        <a14:foregroundMark x1="77035" y1="85417" x2="77035" y2="85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0" y="2571750"/>
            <a:ext cx="2178401" cy="273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5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8386 0.00093 L -0.08386 0.00093 C -0.08854 -0.00833 -0.09375 -0.01667 -0.09775 -0.02685 C -0.10347 -0.04167 -0.10122 -0.0608 -0.10747 -0.07562 L -0.11337 -0.08951 C -0.11407 -0.09537 -0.11459 -0.10123 -0.11528 -0.1071 C -0.1158 -0.11049 -0.11702 -0.11389 -0.11719 -0.11759 C -0.11823 -0.13148 -0.11788 -0.14568 -0.11927 -0.15926 C -0.12014 -0.16944 -0.12413 -0.18488 -0.12709 -0.19414 C -0.1283 -0.19784 -0.12917 -0.20185 -0.13108 -0.20463 C -0.13733 -0.21481 -0.14532 -0.22407 -0.15261 -0.23241 C -0.16059 -0.2679 -0.15157 -0.23488 -0.16233 -0.26049 C -0.1724 -0.28395 -0.16372 -0.27623 -0.18004 -0.29876 C -0.1816 -0.30093 -0.18403 -0.30062 -0.18594 -0.30216 C -0.18854 -0.30432 -0.19115 -0.30648 -0.19375 -0.30926 C -0.19584 -0.31111 -0.19775 -0.31358 -0.19966 -0.31605 C -0.20608 -0.32593 -0.20417 -0.32716 -0.21146 -0.33364 C -0.23073 -0.35093 -0.19722 -0.31358 -0.22709 -0.34753 C -0.23108 -0.35216 -0.23472 -0.35741 -0.23889 -0.36142 C -0.24063 -0.36327 -0.24288 -0.36327 -0.24479 -0.36481 C -0.24809 -0.3679 -0.25122 -0.37222 -0.25452 -0.37531 C -0.25712 -0.37778 -0.25972 -0.38055 -0.26233 -0.38241 C -0.26615 -0.38518 -0.27413 -0.3892 -0.27413 -0.3892 C -0.28368 -0.41481 -0.27188 -0.38796 -0.28386 -0.40339 C -0.30122 -0.42531 -0.28177 -0.41142 -0.30157 -0.42407 C -0.30538 -0.42685 -0.31337 -0.43117 -0.31337 -0.43117 C -0.31407 -0.43457 -0.31389 -0.43889 -0.31528 -0.44167 C -0.31875 -0.44784 -0.32952 -0.45833 -0.3349 -0.46265 C -0.33681 -0.46389 -0.33872 -0.46512 -0.3408 -0.46605 C -0.34341 -0.46728 -0.34601 -0.46821 -0.34861 -0.46944 C -0.35261 -0.4716 -0.35643 -0.47407 -0.36042 -0.47654 L -0.36632 -0.47994 C -0.37934 -0.4787 -0.39254 -0.47839 -0.40556 -0.47654 C -0.40747 -0.47623 -0.40938 -0.47407 -0.41146 -0.47284 C -0.42865 -0.4642 -0.41094 -0.47438 -0.42518 -0.46605 C -0.42709 -0.46358 -0.42882 -0.4608 -0.43091 -0.45895 C -0.43472 -0.45617 -0.44271 -0.45216 -0.44271 -0.45216 C -0.4441 -0.44846 -0.44497 -0.44444 -0.4467 -0.44167 C -0.45018 -0.43611 -0.45851 -0.42778 -0.45851 -0.42778 C -0.45972 -0.42407 -0.46146 -0.42099 -0.46233 -0.41728 C -0.46407 -0.41049 -0.46632 -0.3963 -0.46632 -0.3963 C -0.46684 -0.38117 -0.46719 -0.36605 -0.46823 -0.35093 C -0.46841 -0.34722 -0.46962 -0.34414 -0.47014 -0.34043 C -0.47101 -0.3358 -0.4717 -0.33117 -0.47222 -0.32654 C -0.47292 -0.31852 -0.47344 -0.31018 -0.47413 -0.30216 C -0.47448 -0.29722 -0.47709 -0.26389 -0.48004 -0.26049 L -0.48594 -0.25339 C -0.4875 -0.24784 -0.49097 -0.23395 -0.49375 -0.22901 C -0.49532 -0.22593 -0.49757 -0.22438 -0.49966 -0.22191 L -0.51129 -0.19074 C -0.51268 -0.18734 -0.51337 -0.18272 -0.51528 -0.18025 C -0.525 -0.16728 -0.52049 -0.17315 -0.529 -0.16296 C -0.54028 -0.13272 -0.52535 -0.16821 -0.53889 -0.14876 C -0.54497 -0.14012 -0.5408 -0.13488 -0.5467 -0.12438 C -0.54809 -0.12191 -0.55052 -0.12222 -0.55261 -0.12099 C -0.55313 -0.11759 -0.55313 -0.11327 -0.55452 -0.11049 C -0.55834 -0.10216 -0.56146 -0.10432 -0.56632 -0.1 C -0.56841 -0.09815 -0.56997 -0.09475 -0.57222 -0.09321 C -0.57587 -0.09012 -0.58021 -0.08951 -0.58386 -0.08611 C -0.5908 -0.07994 -0.5941 -0.07654 -0.60157 -0.07222 C -0.60417 -0.07068 -0.60677 -0.06975 -0.60938 -0.06883 C -0.61337 -0.06512 -0.61702 -0.06111 -0.62118 -0.05833 C -0.6283 -0.05309 -0.64341 -0.05216 -0.64861 -0.05123 C -0.65382 -0.05031 -0.65903 -0.04907 -0.66424 -0.04784 C -0.68611 -0.05432 -0.66615 -0.04722 -0.68785 -0.05833 C -0.69236 -0.06049 -0.69722 -0.06204 -0.70157 -0.06512 C -0.70851 -0.07037 -0.71945 -0.08302 -0.725 -0.09321 C -0.72743 -0.09722 -0.729 -0.10247 -0.73091 -0.1071 C -0.73229 -0.11049 -0.73386 -0.11389 -0.7349 -0.11759 C -0.73577 -0.12068 -0.73611 -0.12438 -0.73681 -0.12809 C -0.73611 -0.1466 -0.73629 -0.16512 -0.7349 -0.18364 C -0.73438 -0.19105 -0.73177 -0.19753 -0.73091 -0.20463 C -0.72986 -0.21389 -0.72952 -0.22315 -0.729 -0.23241 C -0.72813 -0.24753 -0.72813 -0.26265 -0.72709 -0.27778 C -0.72674 -0.28148 -0.7257 -0.28488 -0.725 -0.28827 C -0.72327 -0.3 -0.72222 -0.31204 -0.71927 -0.32315 C -0.71424 -0.34074 -0.71684 -0.33272 -0.71129 -0.34753 C -0.71077 -0.35093 -0.71059 -0.35494 -0.70938 -0.35802 C -0.70643 -0.36605 -0.70191 -0.37037 -0.69757 -0.37531 C -0.69636 -0.37901 -0.69549 -0.38302 -0.69375 -0.3858 C -0.69045 -0.39074 -0.68403 -0.39383 -0.68004 -0.3963 C -0.67795 -0.39876 -0.67622 -0.40154 -0.67413 -0.40339 C -0.6717 -0.40525 -0.65816 -0.40957 -0.65643 -0.41018 C -0.64722 -0.40895 -0.6382 -0.40864 -0.629 -0.40679 C -0.62483 -0.40586 -0.61875 -0.39907 -0.61528 -0.3963 C -0.61337 -0.39475 -0.61129 -0.39414 -0.60938 -0.3929 C -0.60608 -0.39074 -0.60278 -0.38827 -0.59966 -0.3858 C -0.59827 -0.38241 -0.59636 -0.37932 -0.59566 -0.37531 C -0.59445 -0.36759 -0.59184 -0.31914 -0.59184 -0.31605 C -0.59236 -0.31142 -0.59306 -0.30679 -0.59375 -0.30216 C -0.59445 -0.2963 -0.59479 -0.29043 -0.59566 -0.28488 C -0.59757 -0.27376 -0.6007 -0.26358 -0.60347 -0.25339 C -0.60538 -0.23704 -0.60452 -0.2358 -0.60938 -0.22191 C -0.61302 -0.21142 -0.61893 -0.20247 -0.62118 -0.19074 C -0.62188 -0.18734 -0.6217 -0.18272 -0.62309 -0.18025 C -0.62639 -0.17438 -0.6349 -0.16636 -0.6349 -0.16636 C -0.64462 -0.14043 -0.63889 -0.15031 -0.65052 -0.13488 C -0.65834 -0.1142 -0.64966 -0.13364 -0.66233 -0.11759 C -0.66459 -0.11451 -0.66597 -0.10988 -0.66823 -0.1071 C -0.67066 -0.10401 -0.67361 -0.10278 -0.67604 -0.1 C -0.69497 -0.08086 -0.66979 -0.10339 -0.68785 -0.08951 C -0.69601 -0.08333 -0.69705 -0.08055 -0.70556 -0.07222 C -0.70799 -0.06975 -0.71094 -0.06821 -0.71337 -0.06512 C -0.71563 -0.06234 -0.71667 -0.0571 -0.71927 -0.05463 C -0.72222 -0.05216 -0.72587 -0.05278 -0.729 -0.05123 C -0.75261 -0.03981 -0.7283 -0.04753 -0.75452 -0.04074 C -0.76979 -0.03179 -0.76459 -0.03395 -0.79375 -0.03395 C -0.79636 -0.03395 -0.79896 -0.03642 -0.80157 -0.03734 C -0.80486 -0.03858 -0.80816 -0.03981 -0.81129 -0.04074 C -0.81337 -0.04537 -0.8165 -0.04907 -0.81719 -0.05463 C -0.81962 -0.07376 -0.82205 -0.14537 -0.82309 -0.16975 C -0.8224 -0.20772 -0.81858 -0.27376 -0.82309 -0.31975 C -0.82396 -0.32809 -0.82587 -0.3358 -0.82709 -0.34414 C -0.829 -0.35741 -0.829 -0.37191 -0.8349 -0.38241 C -0.83716 -0.38642 -0.83976 -0.39043 -0.84271 -0.3929 C -0.84584 -0.39537 -0.84931 -0.39506 -0.85261 -0.3963 C -0.85521 -0.39876 -0.85799 -0.40031 -0.86042 -0.40339 C -0.86268 -0.40617 -0.86372 -0.41142 -0.86632 -0.41389 C -0.86927 -0.41636 -0.87275 -0.41605 -0.87604 -0.41728 C -0.87865 -0.41821 -0.88125 -0.41944 -0.88386 -0.42068 C -0.88646 -0.42315 -0.88889 -0.42593 -0.89167 -0.42778 C -0.89497 -0.42963 -0.89827 -0.42994 -0.90157 -0.43117 C -0.90417 -0.4321 -0.90677 -0.43333 -0.90938 -0.43457 C -0.91337 -0.43673 -0.92118 -0.44167 -0.92118 -0.44167 L -0.9408 -0.43827 C -0.95868 -0.43426 -0.94966 -0.43549 -0.96632 -0.43117 C -0.97153 -0.42994 -0.97674 -0.4287 -0.98195 -0.42778 C -0.98386 -0.42654 -0.98594 -0.42593 -0.98785 -0.42407 C -1.00295 -0.4108 -0.98472 -0.42253 -0.99966 -0.41389 C -1.00851 -0.38981 -1.00295 -0.39537 -1.01337 -0.3892 C -1.01389 -0.3858 -1.01441 -0.3821 -1.01528 -0.37901 C -1.01632 -0.375 -1.02032 -0.37222 -1.0191 -0.36852 C -1.01823 -0.36512 -1.01337 -0.37191 -1.01337 -0.37191 L -0.49966 0.11266 L -0.36823 -0.27438 L -0.59184 -0.49722 C -0.6257 -0.49383 -0.61389 -0.49383 -0.62709 -0.49383 L -0.67604 -0.02685 C -0.62639 0.00525 -0.67934 -0.03333 -0.63889 0.00803 C -0.63525 0.01173 -0.63073 0.01173 -0.62709 0.01482 C -0.60261 0.03457 -0.63733 0.01975 -0.59375 0.0358 C -0.58594 0.03858 -0.57795 0.04012 -0.57014 0.0429 C -0.56042 0.04599 -0.5408 0.0534 -0.5408 0.0534 L -0.22709 -0.3892 L -0.229 -0.3892 " pathEditMode="relative" ptsTypes="AAAAAAAAAAAAAAAAAAAAAAAAAAAAAAAAAAAAAAAAAAAAAAAAAAAAAAAAAAAAAAAAAAAAAAAAAAAAAAAAAAAAAAAAAAAAAAAAAAAA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Call to mission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58" y="1014681"/>
            <a:ext cx="7308304" cy="410726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5977" y="1036234"/>
            <a:ext cx="4755366" cy="4107266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not what fruit, but how much fruit you bear</a:t>
            </a:r>
          </a:p>
          <a:p>
            <a:pPr lvl="2"/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Bringing glory to God</a:t>
            </a:r>
          </a:p>
          <a:p>
            <a:pPr lvl="3"/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Morality (personal)</a:t>
            </a:r>
          </a:p>
          <a:p>
            <a:pPr lvl="3"/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</a:t>
            </a:r>
          </a:p>
          <a:p>
            <a:pPr lvl="3"/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Witness</a:t>
            </a:r>
          </a:p>
          <a:p>
            <a:pPr lvl="2"/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Prayers being answered</a:t>
            </a:r>
          </a:p>
        </p:txBody>
      </p:sp>
    </p:spTree>
    <p:extLst>
      <p:ext uri="{BB962C8B-B14F-4D97-AF65-F5344CB8AC3E}">
        <p14:creationId xmlns:p14="http://schemas.microsoft.com/office/powerpoint/2010/main" val="148695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8100392" cy="994172"/>
          </a:xfrm>
        </p:spPr>
        <p:txBody>
          <a:bodyPr>
            <a:normAutofit/>
          </a:bodyPr>
          <a:lstStyle/>
          <a:p>
            <a:r>
              <a:rPr lang="en-GB" dirty="0"/>
              <a:t>God wants you to bear more fruit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43808" y="1200151"/>
            <a:ext cx="5842992" cy="3394472"/>
          </a:xfrm>
        </p:spPr>
        <p:txBody>
          <a:bodyPr/>
          <a:lstStyle/>
          <a:p>
            <a:r>
              <a:rPr lang="en-GB" dirty="0"/>
              <a:t>So He’ll do what it takes to get it from you</a:t>
            </a:r>
          </a:p>
          <a:p>
            <a:pPr lvl="1"/>
            <a:r>
              <a:rPr lang="en-GB" dirty="0"/>
              <a:t>Will you work with Him or fight against Him?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0" t="14657" r="20144" b="4383"/>
          <a:stretch/>
        </p:blipFill>
        <p:spPr>
          <a:xfrm>
            <a:off x="107504" y="1021235"/>
            <a:ext cx="2736304" cy="412226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99592" y="1563638"/>
            <a:ext cx="576064" cy="720080"/>
          </a:xfrm>
          <a:prstGeom prst="ellipse">
            <a:avLst/>
          </a:prstGeom>
          <a:noFill/>
          <a:ln w="92075">
            <a:solidFill>
              <a:srgbClr val="FF0000">
                <a:alpha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8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YamatoPainting">
  <a:themeElements>
    <a:clrScheme name="Carnival">
      <a:dk1>
        <a:sysClr val="windowText" lastClr="000000"/>
      </a:dk1>
      <a:lt1>
        <a:sysClr val="window" lastClr="FFFFFF"/>
      </a:lt1>
      <a:dk2>
        <a:srgbClr val="2A2D6C"/>
      </a:dk2>
      <a:lt2>
        <a:srgbClr val="FCED90"/>
      </a:lt2>
      <a:accent1>
        <a:srgbClr val="E0B602"/>
      </a:accent1>
      <a:accent2>
        <a:srgbClr val="C77D00"/>
      </a:accent2>
      <a:accent3>
        <a:srgbClr val="C43D1F"/>
      </a:accent3>
      <a:accent4>
        <a:srgbClr val="B42469"/>
      </a:accent4>
      <a:accent5>
        <a:srgbClr val="7B309B"/>
      </a:accent5>
      <a:accent6>
        <a:srgbClr val="4560AD"/>
      </a:accent6>
      <a:hlink>
        <a:srgbClr val="118FBF"/>
      </a:hlink>
      <a:folHlink>
        <a:srgbClr val="0CA15F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Yamato Painting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100000"/>
              </a:schemeClr>
            </a:gs>
            <a:gs pos="100000">
              <a:schemeClr val="phClr">
                <a:tint val="100000"/>
                <a:shade val="20000"/>
              </a:schemeClr>
            </a:gs>
          </a:gsLst>
          <a:lin ang="5400000" scaled="1"/>
        </a:gradFill>
        <a:blipFill>
          <a:blip xmlns:r="http://schemas.openxmlformats.org/officeDocument/2006/relationships" r:embed="rId1">
            <a:duotone>
              <a:srgbClr val="000000"/>
              <a:schemeClr val="phClr">
                <a:tint val="100000"/>
              </a:schemeClr>
            </a:duotone>
          </a:blip>
          <a:tile tx="0" ty="0" sx="35000" sy="35000" flip="none" algn="tl"/>
        </a:blipFill>
      </a:fillStyleLst>
      <a:lnStyleLst>
        <a:ln w="9525" cap="flat" cmpd="sng" algn="ctr">
          <a:solidFill>
            <a:schemeClr val="phClr">
              <a:alpha val="60000"/>
            </a:schemeClr>
          </a:solidFill>
          <a:prstDash val="solid"/>
        </a:ln>
        <a:ln w="19525" cap="flat" cmpd="sng" algn="ctr">
          <a:solidFill>
            <a:schemeClr val="phClr">
              <a:alpha val="90000"/>
            </a:schemeClr>
          </a:solidFill>
          <a:prstDash val="solid"/>
        </a:ln>
        <a:ln w="38100" cap="flat" cmpd="sng" algn="ctr">
          <a:solidFill>
            <a:schemeClr val="phClr">
              <a:alpha val="100000"/>
            </a:schemeClr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  <a:scene3d>
            <a:camera prst="orthographicFront"/>
            <a:lightRig rig="soft" dir="tl">
              <a:rot lat="0" lon="0" rev="0"/>
            </a:lightRig>
          </a:scene3d>
          <a:sp3d>
            <a:bevelT prst="angle"/>
            <a:bevelB w="304800" h="44450"/>
            <a:contourClr>
              <a:schemeClr val="phClr">
                <a:shade val="60000"/>
                <a:satMod val="110000"/>
              </a:schemeClr>
            </a:contourClr>
          </a:sp3d>
        </a:effectStyle>
        <a:effectStyle>
          <a:effectLst>
            <a:glow rad="51600">
              <a:schemeClr val="phClr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>
            <a:shade val="90000"/>
          </a:schemeClr>
        </a:solidFill>
        <a:blipFill>
          <a:blip xmlns:r="http://schemas.openxmlformats.org/officeDocument/2006/relationships" r:embed="rId2">
            <a:duotone>
              <a:schemeClr val="phClr">
                <a:tint val="100000"/>
                <a:shade val="5000"/>
              </a:schemeClr>
              <a:schemeClr val="phClr">
                <a:shade val="100000"/>
              </a:schemeClr>
            </a:duotone>
          </a:blip>
          <a:tile tx="0" ty="0" sx="120000" sy="120000" flip="xy" algn="t"/>
        </a:blipFill>
        <a:blipFill rotWithShape="0">
          <a:blip xmlns:r="http://schemas.openxmlformats.org/officeDocument/2006/relationships" r:embed="rId3">
            <a:duotone>
              <a:schemeClr val="phClr">
                <a:tint val="100000"/>
                <a:shade val="5000"/>
              </a:schemeClr>
              <a:schemeClr val="phClr">
                <a:shade val="100000"/>
              </a:schemeClr>
            </a:duotone>
          </a:blip>
          <a:srcRect/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Yamato Painting</Template>
  <TotalTime>23911</TotalTime>
  <Words>192</Words>
  <Application>Microsoft Office PowerPoint</Application>
  <PresentationFormat>On-screen Show (16:9)</PresentationFormat>
  <Paragraphs>29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ＭＳ Ｐゴシック</vt:lpstr>
      <vt:lpstr>Calibri</vt:lpstr>
      <vt:lpstr>Candara</vt:lpstr>
      <vt:lpstr>Wingdings</vt:lpstr>
      <vt:lpstr>YamatoPainting</vt:lpstr>
      <vt:lpstr>The Focused Jesus</vt:lpstr>
      <vt:lpstr>John 15 </vt:lpstr>
      <vt:lpstr>Jesus: I am the true vine</vt:lpstr>
      <vt:lpstr>Call to holiness</vt:lpstr>
      <vt:lpstr>Questions for self assessment</vt:lpstr>
      <vt:lpstr>Call to mission</vt:lpstr>
      <vt:lpstr>God wants you to bear more fruit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Y1J: Jesus long-term</dc:title>
  <dc:creator>Ron</dc:creator>
  <cp:lastModifiedBy>Ron Day</cp:lastModifiedBy>
  <cp:revision>113</cp:revision>
  <dcterms:created xsi:type="dcterms:W3CDTF">2013-01-04T10:38:11Z</dcterms:created>
  <dcterms:modified xsi:type="dcterms:W3CDTF">2017-02-25T13:20:22Z</dcterms:modified>
</cp:coreProperties>
</file>