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1" r:id="rId2"/>
    <p:sldId id="256" r:id="rId3"/>
    <p:sldId id="257" r:id="rId4"/>
    <p:sldId id="300" r:id="rId5"/>
    <p:sldId id="30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48" d="100"/>
          <a:sy n="48" d="100"/>
        </p:scale>
        <p:origin x="54" y="1092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6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1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7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4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38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43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4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20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52216F9-8017-48CB-AC2B-865E2AFA0A9B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2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AD02-8BAE-4189-A104-9A978378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753228"/>
            <a:ext cx="9737124" cy="108093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55D84-726A-4C60-9110-D66E6302D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2336872"/>
            <a:ext cx="11557428" cy="425442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rgbClr val="FFFF00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D36FB-2893-4988-B711-46EC05211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4" b="93351" l="10000" r="90000">
                        <a14:foregroundMark x1="26328" y1="46936" x2="25078" y2="50587"/>
                        <a14:foregroundMark x1="70547" y1="25293" x2="70000" y2="30248"/>
                        <a14:foregroundMark x1="35859" y1="7432" x2="45625" y2="21252"/>
                        <a14:foregroundMark x1="45625" y1="21252" x2="46094" y2="23338"/>
                        <a14:foregroundMark x1="42656" y1="1695" x2="40234" y2="1695"/>
                        <a14:foregroundMark x1="38047" y1="2477" x2="34844" y2="4563"/>
                        <a14:foregroundMark x1="32188" y1="1304" x2="32422" y2="1304"/>
                        <a14:foregroundMark x1="29766" y1="7432" x2="29531" y2="8605"/>
                        <a14:foregroundMark x1="31953" y1="2086" x2="32656" y2="2086"/>
                        <a14:foregroundMark x1="81719" y1="92177" x2="24844" y2="93351"/>
                        <a14:backgroundMark x1="69063" y1="33898" x2="69063" y2="33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95" y="193622"/>
            <a:ext cx="2737805" cy="16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997329" cy="4330627"/>
          </a:xfrm>
        </p:spPr>
        <p:txBody>
          <a:bodyPr>
            <a:normAutofit/>
          </a:bodyPr>
          <a:lstStyle>
            <a:lvl1pPr>
              <a:defRPr sz="3600" b="1"/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2800" b="1">
                <a:solidFill>
                  <a:srgbClr val="FFFF00"/>
                </a:solidFill>
              </a:defRPr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001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1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5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99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3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4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6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5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16F9-8017-48CB-AC2B-865E2AFA0A9B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23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ornreprehensible.deviantart.com/art/Evil-Grin-41387055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hdwallpaper.nu/broken-heart-wallpape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2AEAF3C-0CED-4482-86B9-3C180EDC9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52F10-AC6E-48A3-9266-7B21C0308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3" b="94394" l="10000" r="90000">
                        <a14:foregroundMark x1="22734" y1="92308" x2="43750" y2="96871"/>
                        <a14:foregroundMark x1="43750" y1="96871" x2="73359" y2="92568"/>
                        <a14:foregroundMark x1="73359" y1="92568" x2="83281" y2="94654"/>
                        <a14:foregroundMark x1="35625" y1="5346" x2="42656" y2="13429"/>
                        <a14:foregroundMark x1="42656" y1="13429" x2="44375" y2="19948"/>
                        <a14:foregroundMark x1="42734" y1="1043" x2="40859" y2="1043"/>
                        <a14:foregroundMark x1="35625" y1="3259" x2="35391" y2="4172"/>
                        <a14:foregroundMark x1="29531" y1="7823" x2="29531" y2="7823"/>
                        <a14:foregroundMark x1="31016" y1="7301" x2="29844" y2="7823"/>
                        <a14:foregroundMark x1="32734" y1="1956" x2="31563" y2="2216"/>
                        <a14:foregroundMark x1="29141" y1="8083" x2="29141" y2="8735"/>
                        <a14:foregroundMark x1="49766" y1="14081" x2="49766" y2="17080"/>
                        <a14:backgroundMark x1="68750" y1="33507" x2="69063" y2="33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15" y="1041018"/>
            <a:ext cx="5634765" cy="338085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5020BDF5-9C02-46E6-A235-B50ED2AF1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68017"/>
            <a:ext cx="10439400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C6647-BDFC-4C81-8787-32333F6CD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158" y="4499572"/>
            <a:ext cx="9619488" cy="955245"/>
          </a:xfrm>
        </p:spPr>
        <p:txBody>
          <a:bodyPr>
            <a:normAutofit/>
          </a:bodyPr>
          <a:lstStyle/>
          <a:p>
            <a:r>
              <a:rPr lang="en-GB" dirty="0"/>
              <a:t>Walking through treacle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BF2A4-9A5E-4233-892A-7F4BF4542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984" y="5410221"/>
            <a:ext cx="9622662" cy="513103"/>
          </a:xfrm>
        </p:spPr>
        <p:txBody>
          <a:bodyPr anchor="ctr">
            <a:normAutofit/>
          </a:bodyPr>
          <a:lstStyle/>
          <a:p>
            <a:pPr marR="0" lvl="0" rtl="0"/>
            <a:r>
              <a:rPr lang="en-GB" dirty="0"/>
              <a:t>12. Prepare to be misunderstood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9197D8-E05A-4B70-8742-A3FE216E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6020068"/>
            <a:ext cx="10439399" cy="275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61444F-3323-47B2-B7CA-87E67EE6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0583333" y="6021062"/>
            <a:ext cx="1605490" cy="2769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100E83-CB52-4190-BE11-7D3AE1AE4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0594976" y="4367295"/>
            <a:ext cx="1597024" cy="1660332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AEC7B-4338-4CB8-A9A9-1268B8C6DA39}"/>
              </a:ext>
            </a:extLst>
          </p:cNvPr>
          <p:cNvSpPr txBox="1"/>
          <p:nvPr/>
        </p:nvSpPr>
        <p:spPr>
          <a:xfrm>
            <a:off x="8047398" y="6158039"/>
            <a:ext cx="272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 Corinthians 10:1-13:15</a:t>
            </a:r>
          </a:p>
        </p:txBody>
      </p:sp>
    </p:spTree>
    <p:extLst>
      <p:ext uri="{BB962C8B-B14F-4D97-AF65-F5344CB8AC3E}">
        <p14:creationId xmlns:p14="http://schemas.microsoft.com/office/powerpoint/2010/main" val="39709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23AD-6B96-4BB9-A645-25174CB8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GB" dirty="0"/>
              <a:t>Prepare to be misunderstood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DCD80-C235-4314-8E02-A7B2B2CD5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GB" dirty="0"/>
              <a:t>What does the perfect you look like?</a:t>
            </a:r>
          </a:p>
          <a:p>
            <a:pPr marR="0" lvl="0" rtl="0"/>
            <a:r>
              <a:rPr lang="en-GB" dirty="0"/>
              <a:t>How do you become like that?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E9843-E9F3-4F87-9343-DCF0B9036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68033" y="2095500"/>
            <a:ext cx="3054876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BB97-D501-4AEB-9CC8-A6C58B30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145143"/>
            <a:ext cx="9737124" cy="1689023"/>
          </a:xfrm>
        </p:spPr>
        <p:txBody>
          <a:bodyPr>
            <a:normAutofit/>
          </a:bodyPr>
          <a:lstStyle/>
          <a:p>
            <a:pPr marR="0" rtl="0"/>
            <a:r>
              <a:rPr lang="en-GB"/>
              <a:t>God knows how to produce Christlikeness in you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5EE7-501C-456D-BB6A-672C2C686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It starts with grace</a:t>
            </a:r>
          </a:p>
          <a:p>
            <a:pPr marR="0" lvl="0" rtl="0"/>
            <a:r>
              <a:rPr lang="en-GB" dirty="0"/>
              <a:t>It continues with humility</a:t>
            </a:r>
          </a:p>
          <a:p>
            <a:pPr lvl="1"/>
            <a:r>
              <a:rPr lang="en-GB" dirty="0"/>
              <a:t>Pauls’ experience was contributing to producing Christlikeness</a:t>
            </a:r>
          </a:p>
          <a:p>
            <a:pPr lvl="1"/>
            <a:r>
              <a:rPr lang="en-GB" dirty="0"/>
              <a:t>He found failures made the biggest contribution</a:t>
            </a:r>
          </a:p>
          <a:p>
            <a:r>
              <a:rPr lang="en-GB" dirty="0"/>
              <a:t>It’s done through the transforming power of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32303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2839F-8E13-4DAE-9B46-CEFEFB8D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266701"/>
            <a:ext cx="9737124" cy="1567465"/>
          </a:xfrm>
        </p:spPr>
        <p:txBody>
          <a:bodyPr>
            <a:normAutofit/>
          </a:bodyPr>
          <a:lstStyle/>
          <a:p>
            <a:pPr marR="0" rtl="0"/>
            <a:r>
              <a:rPr lang="en-GB" dirty="0"/>
              <a:t>The kingdom of God is an upside-down world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67FD6-18E9-40FE-9880-1ABAC7C8D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R="0" lvl="0" rtl="0"/>
            <a:r>
              <a:rPr lang="en-GB" dirty="0"/>
              <a:t>When a person becomes a Christian they take on a new way of life</a:t>
            </a:r>
          </a:p>
          <a:p>
            <a:pPr marR="0" lvl="1" rtl="0"/>
            <a:r>
              <a:rPr lang="en-GB" dirty="0"/>
              <a:t>They are transferring their allegiance from the way things are to the way God wants them to be</a:t>
            </a:r>
          </a:p>
          <a:p>
            <a:pPr marR="0" lvl="0" rtl="0"/>
            <a:r>
              <a:rPr lang="en-GB" dirty="0"/>
              <a:t>After that there comes a transformation of the you as you are to the you as you will be </a:t>
            </a:r>
          </a:p>
          <a:p>
            <a:pPr marR="0" lvl="1" rtl="0"/>
            <a:r>
              <a:rPr lang="en-GB" dirty="0"/>
              <a:t>This is a slow process because we have to change so much from the culture we were brought up in to the culture of the Kingdom of God</a:t>
            </a:r>
          </a:p>
          <a:p>
            <a:pPr marR="0" lvl="0" rtl="0"/>
            <a:r>
              <a:rPr lang="en-GB" dirty="0"/>
              <a:t>When you’re walking through treacle you will come up against people who will judge you</a:t>
            </a:r>
          </a:p>
        </p:txBody>
      </p:sp>
    </p:spTree>
    <p:extLst>
      <p:ext uri="{BB962C8B-B14F-4D97-AF65-F5344CB8AC3E}">
        <p14:creationId xmlns:p14="http://schemas.microsoft.com/office/powerpoint/2010/main" val="4139992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80DFA-FF86-4E68-A09C-EA4068676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Grounding yourself in truth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33D0C-5C48-4123-8BE0-8B0FF63FF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1834166"/>
            <a:ext cx="11557428" cy="5023834"/>
          </a:xfrm>
        </p:spPr>
        <p:txBody>
          <a:bodyPr>
            <a:normAutofit fontScale="92500"/>
          </a:bodyPr>
          <a:lstStyle/>
          <a:p>
            <a:pPr marR="0" lvl="0" rtl="0"/>
            <a:r>
              <a:rPr lang="en-GB" dirty="0"/>
              <a:t>When the going gets tough remind yourself who you are</a:t>
            </a:r>
          </a:p>
          <a:p>
            <a:pPr marR="0" lvl="1" rtl="0"/>
            <a:r>
              <a:rPr lang="en-GB" dirty="0"/>
              <a:t>You have God with you</a:t>
            </a:r>
          </a:p>
          <a:p>
            <a:pPr marR="0" lvl="1" rtl="0"/>
            <a:r>
              <a:rPr lang="en-GB" dirty="0"/>
              <a:t>You have the blood of Christ cleansing you from all unrighteousness</a:t>
            </a:r>
          </a:p>
          <a:p>
            <a:pPr marR="0" lvl="1" rtl="0"/>
            <a:r>
              <a:rPr lang="en-GB" dirty="0"/>
              <a:t>The peace of God is set to rule in your heart</a:t>
            </a:r>
          </a:p>
          <a:p>
            <a:pPr marR="0" lvl="1" rtl="0"/>
            <a:r>
              <a:rPr lang="en-GB" dirty="0"/>
              <a:t>The Holy Spirit is working within you</a:t>
            </a:r>
          </a:p>
          <a:p>
            <a:pPr marR="0" lvl="1" rtl="0"/>
            <a:r>
              <a:rPr lang="en-GB" dirty="0"/>
              <a:t>You have the promise of an eternal home made good through the resurrection of Jesus</a:t>
            </a:r>
          </a:p>
          <a:p>
            <a:pPr marR="0" lvl="1" rtl="0"/>
            <a:r>
              <a:rPr lang="en-GB" dirty="0"/>
              <a:t>You have different goals!</a:t>
            </a:r>
          </a:p>
          <a:p>
            <a:pPr marR="0" lvl="0" rtl="0"/>
            <a:r>
              <a:rPr lang="en-GB" dirty="0"/>
              <a:t>What have you done to prove your worthiness to God?</a:t>
            </a:r>
          </a:p>
        </p:txBody>
      </p:sp>
    </p:spTree>
    <p:extLst>
      <p:ext uri="{BB962C8B-B14F-4D97-AF65-F5344CB8AC3E}">
        <p14:creationId xmlns:p14="http://schemas.microsoft.com/office/powerpoint/2010/main" val="243057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B705B-4DF6-40BE-9D28-74DF6CAC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266701"/>
            <a:ext cx="9737124" cy="1567465"/>
          </a:xfrm>
        </p:spPr>
        <p:txBody>
          <a:bodyPr/>
          <a:lstStyle/>
          <a:p>
            <a:pPr marR="0" rtl="0"/>
            <a:r>
              <a:rPr lang="en-GB" dirty="0"/>
              <a:t>Ministry is best done in brokenness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423A4-F25B-4B60-838E-3A767868A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2133600"/>
            <a:ext cx="11557428" cy="4724400"/>
          </a:xfrm>
        </p:spPr>
        <p:txBody>
          <a:bodyPr>
            <a:normAutofit/>
          </a:bodyPr>
          <a:lstStyle/>
          <a:p>
            <a:r>
              <a:rPr lang="en-GB" dirty="0"/>
              <a:t>Mended people better reflect the grace of God!</a:t>
            </a:r>
          </a:p>
          <a:p>
            <a:pPr lvl="1"/>
            <a:r>
              <a:rPr lang="en-GB" dirty="0"/>
              <a:t>What has God done to include you?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C184D71-E5EB-4E81-84F2-A15211304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8172" y1="57750" x2="45042" y2="68083"/>
                        <a14:backgroundMark x1="57008" y1="38750" x2="56620" y2="46917"/>
                        <a14:backgroundMark x1="40000" y1="47417" x2="41828" y2="59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2122415" y="2271457"/>
            <a:ext cx="7349324" cy="488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9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16719</TotalTime>
  <Words>276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Walking through treacle</vt:lpstr>
      <vt:lpstr>Prepare to be misunderstood</vt:lpstr>
      <vt:lpstr>God knows how to produce Christlikeness in you</vt:lpstr>
      <vt:lpstr>The kingdom of God is an upside-down world</vt:lpstr>
      <vt:lpstr>Grounding yourself in truth</vt:lpstr>
      <vt:lpstr>Ministry is best done in brokenness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through treacle</dc:title>
  <dc:creator>Ron Day</dc:creator>
  <cp:lastModifiedBy>Ron Day</cp:lastModifiedBy>
  <cp:revision>108</cp:revision>
  <dcterms:created xsi:type="dcterms:W3CDTF">2019-04-26T13:21:44Z</dcterms:created>
  <dcterms:modified xsi:type="dcterms:W3CDTF">2019-08-11T07:45:02Z</dcterms:modified>
</cp:coreProperties>
</file>