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6" r:id="rId3"/>
    <p:sldId id="257" r:id="rId4"/>
    <p:sldId id="300" r:id="rId5"/>
    <p:sldId id="30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48" d="100"/>
          <a:sy n="48" d="100"/>
        </p:scale>
        <p:origin x="54" y="1092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0997329" cy="4330627"/>
          </a:xfrm>
        </p:spPr>
        <p:txBody>
          <a:bodyPr>
            <a:normAutofit/>
          </a:bodyPr>
          <a:lstStyle>
            <a:lvl1pPr>
              <a:defRPr sz="3600" b="1"/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11/08/2019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ornreprehensible.deviantart.com/art/Evil-Grin-41387055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hdwallpaper.nu/broken-heart-wallpape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12. Prepare to be misunderstood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720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10:1-13:15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A23AD-6B96-4BB9-A645-25174CB8A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Prepare to be misunderstood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DCD80-C235-4314-8E02-A7B2B2CD5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What does the perfect you look like?</a:t>
            </a:r>
          </a:p>
          <a:p>
            <a:pPr marR="0" lvl="0" rtl="0"/>
            <a:r>
              <a:rPr lang="en-GB" dirty="0"/>
              <a:t>How do you become like that?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E9843-E9F3-4F87-9343-DCF0B9036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68033" y="2095500"/>
            <a:ext cx="3054876" cy="449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01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CBB97-D501-4AEB-9CC8-A6C58B30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145143"/>
            <a:ext cx="9737124" cy="1689023"/>
          </a:xfrm>
        </p:spPr>
        <p:txBody>
          <a:bodyPr>
            <a:normAutofit/>
          </a:bodyPr>
          <a:lstStyle/>
          <a:p>
            <a:pPr marR="0" rtl="0"/>
            <a:r>
              <a:rPr lang="en-GB"/>
              <a:t>God knows how to produce Christlikeness in you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5EE7-501C-456D-BB6A-672C2C686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It starts with grace</a:t>
            </a:r>
          </a:p>
          <a:p>
            <a:pPr marR="0" lvl="0" rtl="0"/>
            <a:r>
              <a:rPr lang="en-GB" dirty="0"/>
              <a:t>It continues with humility</a:t>
            </a:r>
          </a:p>
          <a:p>
            <a:pPr lvl="1"/>
            <a:r>
              <a:rPr lang="en-GB" dirty="0"/>
              <a:t>Pauls’ experience was contributing to producing Christlikeness</a:t>
            </a:r>
          </a:p>
          <a:p>
            <a:pPr lvl="1"/>
            <a:r>
              <a:rPr lang="en-GB" dirty="0"/>
              <a:t>He found failures made the biggest contribution</a:t>
            </a:r>
          </a:p>
          <a:p>
            <a:r>
              <a:rPr lang="en-GB" dirty="0"/>
              <a:t>It’s done through the transforming power of the Holy Spirit</a:t>
            </a:r>
          </a:p>
        </p:txBody>
      </p:sp>
    </p:spTree>
    <p:extLst>
      <p:ext uri="{BB962C8B-B14F-4D97-AF65-F5344CB8AC3E}">
        <p14:creationId xmlns:p14="http://schemas.microsoft.com/office/powerpoint/2010/main" val="323039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2839F-8E13-4DAE-9B46-CEFEFB8D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567465"/>
          </a:xfrm>
        </p:spPr>
        <p:txBody>
          <a:bodyPr>
            <a:normAutofit/>
          </a:bodyPr>
          <a:lstStyle/>
          <a:p>
            <a:pPr marR="0" rtl="0"/>
            <a:r>
              <a:rPr lang="en-GB" dirty="0"/>
              <a:t>The kingdom of God is an upside-down world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67FD6-18E9-40FE-9880-1ABAC7C8D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When a person becomes a Christian they take on a new way of life</a:t>
            </a:r>
          </a:p>
          <a:p>
            <a:pPr marR="0" lvl="1" rtl="0"/>
            <a:r>
              <a:rPr lang="en-GB" dirty="0"/>
              <a:t>They are transferring their allegiance from the way things are to the way God wants them to be</a:t>
            </a:r>
          </a:p>
          <a:p>
            <a:pPr marR="0" lvl="0" rtl="0"/>
            <a:r>
              <a:rPr lang="en-GB" dirty="0"/>
              <a:t>After that there comes a transformation of the you as you are to the you as you will be </a:t>
            </a:r>
          </a:p>
          <a:p>
            <a:pPr marR="0" lvl="1" rtl="0"/>
            <a:r>
              <a:rPr lang="en-GB" dirty="0"/>
              <a:t>This is a slow process because we have to change so much from the culture we were brought up in to the culture of the Kingdom of God</a:t>
            </a:r>
          </a:p>
          <a:p>
            <a:pPr marR="0" lvl="0" rtl="0"/>
            <a:r>
              <a:rPr lang="en-GB" dirty="0"/>
              <a:t>When you’re walking through treacle you will come up against people who will judge you</a:t>
            </a:r>
          </a:p>
        </p:txBody>
      </p:sp>
    </p:spTree>
    <p:extLst>
      <p:ext uri="{BB962C8B-B14F-4D97-AF65-F5344CB8AC3E}">
        <p14:creationId xmlns:p14="http://schemas.microsoft.com/office/powerpoint/2010/main" val="413999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0DFA-FF86-4E68-A09C-EA4068676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Grounding yourself in truth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33D0C-5C48-4123-8BE0-8B0FF63FF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834166"/>
            <a:ext cx="11557428" cy="5023834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When the going gets tough remind yourself who you are</a:t>
            </a:r>
          </a:p>
          <a:p>
            <a:pPr marR="0" lvl="1" rtl="0"/>
            <a:r>
              <a:rPr lang="en-GB" dirty="0"/>
              <a:t>You have God with you</a:t>
            </a:r>
          </a:p>
          <a:p>
            <a:pPr marR="0" lvl="1" rtl="0"/>
            <a:r>
              <a:rPr lang="en-GB" dirty="0"/>
              <a:t>You have the blood of Christ cleansing you from all unrighteousness</a:t>
            </a:r>
          </a:p>
          <a:p>
            <a:pPr marR="0" lvl="1" rtl="0"/>
            <a:r>
              <a:rPr lang="en-GB" dirty="0"/>
              <a:t>The peace of God is set to rule in your heart</a:t>
            </a:r>
          </a:p>
          <a:p>
            <a:pPr marR="0" lvl="1" rtl="0"/>
            <a:r>
              <a:rPr lang="en-GB" dirty="0"/>
              <a:t>The Holy Spirit is working within you</a:t>
            </a:r>
          </a:p>
          <a:p>
            <a:pPr marR="0" lvl="1" rtl="0"/>
            <a:r>
              <a:rPr lang="en-GB" dirty="0"/>
              <a:t>You have the promise of an eternal home made good through the resurrection of Jesus</a:t>
            </a:r>
          </a:p>
          <a:p>
            <a:pPr marR="0" lvl="1" rtl="0"/>
            <a:r>
              <a:rPr lang="en-GB" dirty="0"/>
              <a:t>You have different goals!</a:t>
            </a:r>
          </a:p>
          <a:p>
            <a:pPr marR="0" lvl="0" rtl="0"/>
            <a:r>
              <a:rPr lang="en-GB" dirty="0"/>
              <a:t>What have you done to prove your worthiness to God?</a:t>
            </a:r>
          </a:p>
        </p:txBody>
      </p:sp>
    </p:spTree>
    <p:extLst>
      <p:ext uri="{BB962C8B-B14F-4D97-AF65-F5344CB8AC3E}">
        <p14:creationId xmlns:p14="http://schemas.microsoft.com/office/powerpoint/2010/main" val="243057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705B-4DF6-40BE-9D28-74DF6CACA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567465"/>
          </a:xfrm>
        </p:spPr>
        <p:txBody>
          <a:bodyPr/>
          <a:lstStyle/>
          <a:p>
            <a:pPr marR="0" rtl="0"/>
            <a:r>
              <a:rPr lang="en-GB" dirty="0"/>
              <a:t>Ministry is best done in brokenness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423A4-F25B-4B60-838E-3A767868A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133600"/>
            <a:ext cx="11557428" cy="4724400"/>
          </a:xfrm>
        </p:spPr>
        <p:txBody>
          <a:bodyPr>
            <a:normAutofit/>
          </a:bodyPr>
          <a:lstStyle/>
          <a:p>
            <a:r>
              <a:rPr lang="en-GB" dirty="0"/>
              <a:t>Mended people better reflect the grace of God!</a:t>
            </a:r>
          </a:p>
          <a:p>
            <a:pPr lvl="1"/>
            <a:r>
              <a:rPr lang="en-GB" dirty="0"/>
              <a:t>What has God done to include you?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7C184D71-E5EB-4E81-84F2-A15211304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38172" y1="57750" x2="45042" y2="68083"/>
                        <a14:backgroundMark x1="57008" y1="38750" x2="56620" y2="46917"/>
                        <a14:backgroundMark x1="40000" y1="47417" x2="41828" y2="59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2122415" y="2271457"/>
            <a:ext cx="7349324" cy="488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9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16719</TotalTime>
  <Words>276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Prepare to be misunderstood</vt:lpstr>
      <vt:lpstr>God knows how to produce Christlikeness in you</vt:lpstr>
      <vt:lpstr>The kingdom of God is an upside-down world</vt:lpstr>
      <vt:lpstr>Grounding yourself in truth</vt:lpstr>
      <vt:lpstr>Ministry is best done in brokenness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108</cp:revision>
  <dcterms:created xsi:type="dcterms:W3CDTF">2019-04-26T13:21:44Z</dcterms:created>
  <dcterms:modified xsi:type="dcterms:W3CDTF">2019-08-11T07:45:02Z</dcterms:modified>
</cp:coreProperties>
</file>