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9"/>
  </p:notesMasterIdLst>
  <p:sldIdLst>
    <p:sldId id="267" r:id="rId2"/>
    <p:sldId id="291" r:id="rId3"/>
    <p:sldId id="294" r:id="rId4"/>
    <p:sldId id="295" r:id="rId5"/>
    <p:sldId id="292" r:id="rId6"/>
    <p:sldId id="293" r:id="rId7"/>
    <p:sldId id="269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80" autoAdjust="0"/>
    <p:restoredTop sz="86410" autoAdjust="0"/>
  </p:normalViewPr>
  <p:slideViewPr>
    <p:cSldViewPr snapToGrid="0">
      <p:cViewPr varScale="1">
        <p:scale>
          <a:sx n="61" d="100"/>
          <a:sy n="61" d="100"/>
        </p:scale>
        <p:origin x="108" y="81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B6C2AF-1385-41C6-95D2-5697528B618E}" type="datetimeFigureOut">
              <a:rPr lang="en-GB" smtClean="0"/>
              <a:t>07/02/2020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EB7853-E9C3-4A5B-853E-48D140A52F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2407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christian_handshake.svg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07/02/2020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1260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07/02/2020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4293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07/02/2020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1705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07/02/2020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379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07/02/2020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8700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07/02/2020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55108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07/02/2020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25894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07/02/2020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5078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07/02/2020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76867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46421-4954-426C-B472-489BEE407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0"/>
            <a:ext cx="9347457" cy="1383957"/>
          </a:xfrm>
        </p:spPr>
        <p:txBody>
          <a:bodyPr>
            <a:normAutofit/>
          </a:bodyPr>
          <a:lstStyle>
            <a:lvl1pPr marR="0" algn="ctr" defTabSz="457200" rtl="0" eaLnBrk="1" latinLnBrk="0" hangingPunct="1">
              <a:spcBef>
                <a:spcPct val="0"/>
              </a:spcBef>
              <a:buNone/>
              <a:defRPr lang="en-GB" sz="4400" b="1" kern="1200" cap="none" dirty="0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C4341A-F030-4253-8E40-12AF232CE2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4310" y="1594023"/>
            <a:ext cx="10464674" cy="5165124"/>
          </a:xfrm>
        </p:spPr>
        <p:txBody>
          <a:bodyPr/>
          <a:lstStyle>
            <a:lvl1pPr marL="285750" indent="-285750">
              <a:defRPr lang="en-US" sz="3200" b="1" kern="1200" cap="none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>
              <a:defRPr lang="en-US" sz="2800" b="1" kern="1200" cap="none" dirty="0" smtClean="0">
                <a:solidFill>
                  <a:schemeClr val="accent2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>
              <a:defRPr lang="en-US" sz="2800" b="1" kern="1200" cap="none" dirty="0" smtClean="0">
                <a:solidFill>
                  <a:schemeClr val="accent6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>
              <a:defRPr lang="en-US" sz="2400" b="1" kern="1200" cap="none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</a:lstStyle>
          <a:p>
            <a:pPr marL="285750" marR="0" lvl="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Edit Master text styles</a:t>
            </a:r>
          </a:p>
          <a:p>
            <a:pPr marL="742950" marR="0" lvl="1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Second level</a:t>
            </a:r>
          </a:p>
          <a:p>
            <a:pPr marL="1200150" marR="0" lvl="2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Third level</a:t>
            </a:r>
          </a:p>
          <a:p>
            <a:pPr marL="1543050" marR="0" lvl="3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EC0107-24CA-41D4-B423-9989D69D3E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831767" y="0"/>
            <a:ext cx="1360233" cy="1594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690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1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07/02/2020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0539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07/02/2020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6381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07/02/2020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3234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07/02/2020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356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07/02/2020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7649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07/02/2020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7898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07/02/2020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4468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07/02/2020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05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61AF03D-3063-4E77-95F4-C0BAB235AFBE}" type="datetimeFigureOut">
              <a:rPr lang="en-GB" smtClean="0"/>
              <a:t>07/02/2020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5832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christian_handshake.svg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://1law4all.kiwi.nz/2015/04/11/treaty-entrenchment-by-stealth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Wherever_You_Will_Go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dailycaller.com/2017/12/27/university-offers-problem-of-whiteness-class-again/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8.xml"/><Relationship Id="rId5" Type="http://schemas.openxmlformats.org/officeDocument/2006/relationships/hyperlink" Target="http://www.slideshare.net/arunsdeva9/identification-formulation-of-problem" TargetMode="Externa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hopewissel.com/tag/personal-volume/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8.xml"/><Relationship Id="rId5" Type="http://schemas.openxmlformats.org/officeDocument/2006/relationships/hyperlink" Target="https://beatechelette.com/accountable-implement-consistently-clone/" TargetMode="Externa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hristipedia.miraheze.org/wiki/Ebal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420AB-B100-416A-AE93-DAA7267D91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/>
              <a:t>Sealing the Covenant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51E247-9B26-48FC-A6A0-4A8766DDB4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3600" b="1" dirty="0"/>
              <a:t>6. Deuteronomy 29:1-29</a:t>
            </a:r>
            <a:br>
              <a:rPr lang="en-GB" sz="3600" b="1" dirty="0"/>
            </a:br>
            <a:r>
              <a:rPr lang="en-GB" sz="3600" b="1" dirty="0"/>
              <a:t>Renew, rehearse, renew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6D16F5-10F1-43F7-B430-B70A45730B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370306" y="51855"/>
            <a:ext cx="2638893" cy="3092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365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E3867-9616-488B-9724-9BACA2370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Deuteronomy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84FD04-7B31-4184-A0FA-402A1B600D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4310" y="1594023"/>
            <a:ext cx="6172457" cy="5165124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A covenant document</a:t>
            </a:r>
          </a:p>
          <a:p>
            <a:pPr marR="0" lvl="1" rtl="0"/>
            <a:r>
              <a:rPr lang="en-GB" dirty="0"/>
              <a:t>a treaty between God and the people setting out the terms and conditions of the deal</a:t>
            </a:r>
          </a:p>
        </p:txBody>
      </p:sp>
      <p:pic>
        <p:nvPicPr>
          <p:cNvPr id="5" name="Picture 4" descr="A picture containing text, knife&#10;&#10;Description automatically generated">
            <a:extLst>
              <a:ext uri="{FF2B5EF4-FFF2-40B4-BE49-F238E27FC236}">
                <a16:creationId xmlns:a16="http://schemas.microsoft.com/office/drawing/2014/main" id="{F87A8FB9-8D1A-4614-841C-445DF4A165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13" b="94378" l="7600" r="96800">
                        <a14:foregroundMark x1="67600" y1="3614" x2="38800" y2="11245"/>
                        <a14:foregroundMark x1="40400" y1="79920" x2="42400" y2="89960"/>
                        <a14:foregroundMark x1="31600" y1="93976" x2="38800" y2="94779"/>
                        <a14:foregroundMark x1="93200" y1="87550" x2="96400" y2="90361"/>
                        <a14:foregroundMark x1="96800" y1="71084" x2="96800" y2="71084"/>
                        <a14:foregroundMark x1="10000" y1="16466" x2="7600" y2="24498"/>
                        <a14:backgroundMark x1="5600" y1="40562" x2="23600" y2="65863"/>
                        <a14:backgroundMark x1="23600" y1="65863" x2="21600" y2="94779"/>
                        <a14:backgroundMark x1="73600" y1="26908" x2="79200" y2="389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898525" y="2330771"/>
            <a:ext cx="3784582" cy="376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181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6A850-D7BE-4C4A-A577-23D0730E4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Deuteronomy 29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47E218-E92B-4B3E-95B1-8C124C3B53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4310" y="1219200"/>
            <a:ext cx="10464674" cy="5539947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29:2-29 is a recapped mini-treaty on renewal day</a:t>
            </a:r>
          </a:p>
          <a:p>
            <a:pPr lvl="1"/>
            <a:r>
              <a:rPr lang="en-GB" dirty="0"/>
              <a:t>It begins with a bending of the truth</a:t>
            </a:r>
          </a:p>
          <a:p>
            <a:pPr lvl="2"/>
            <a:r>
              <a:rPr lang="en-GB" dirty="0"/>
              <a:t>Lessons were handed down about being people of faith</a:t>
            </a:r>
          </a:p>
          <a:p>
            <a:pPr marR="0" lvl="0" rtl="0"/>
            <a:r>
              <a:rPr lang="en-GB" dirty="0"/>
              <a:t>This chapter is framed by two truths</a:t>
            </a:r>
          </a:p>
          <a:p>
            <a:pPr lvl="1"/>
            <a:r>
              <a:rPr lang="en-GB" dirty="0"/>
              <a:t>Verse</a:t>
            </a:r>
            <a:r>
              <a:rPr lang="en-GB" baseline="0" dirty="0"/>
              <a:t> </a:t>
            </a:r>
            <a:r>
              <a:rPr lang="en-GB" dirty="0"/>
              <a:t>4</a:t>
            </a:r>
          </a:p>
          <a:p>
            <a:pPr lvl="2"/>
            <a:r>
              <a:rPr lang="en-GB" dirty="0"/>
              <a:t>God has not given you all the answers</a:t>
            </a:r>
          </a:p>
          <a:p>
            <a:pPr lvl="1"/>
            <a:r>
              <a:rPr lang="en-GB" dirty="0"/>
              <a:t>Verse 29</a:t>
            </a:r>
          </a:p>
          <a:p>
            <a:pPr lvl="2"/>
            <a:r>
              <a:rPr lang="en-GB" dirty="0"/>
              <a:t>Whatever God does reveal is ours to respond to</a:t>
            </a:r>
          </a:p>
          <a:p>
            <a:pPr lvl="1"/>
            <a:r>
              <a:rPr lang="en-GB" dirty="0"/>
              <a:t>At the centre is the call to be a covenant people TODAY</a:t>
            </a:r>
          </a:p>
        </p:txBody>
      </p:sp>
    </p:spTree>
    <p:extLst>
      <p:ext uri="{BB962C8B-B14F-4D97-AF65-F5344CB8AC3E}">
        <p14:creationId xmlns:p14="http://schemas.microsoft.com/office/powerpoint/2010/main" val="3899881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B600D-7155-43A4-AF5F-4E0FA192C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God calls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0E91C5-4684-4804-99A0-B57EB44E3C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4310" y="1594023"/>
            <a:ext cx="10464674" cy="4176156"/>
          </a:xfrm>
        </p:spPr>
        <p:txBody>
          <a:bodyPr/>
          <a:lstStyle/>
          <a:p>
            <a:r>
              <a:rPr lang="en-GB" dirty="0"/>
              <a:t>It’s a request, not a demand</a:t>
            </a:r>
          </a:p>
          <a:p>
            <a:r>
              <a:rPr lang="en-GB" dirty="0"/>
              <a:t>It’s part of His nature</a:t>
            </a:r>
          </a:p>
          <a:p>
            <a:r>
              <a:rPr lang="en-GB" dirty="0"/>
              <a:t>It’s into His Kingdom</a:t>
            </a:r>
          </a:p>
          <a:p>
            <a:r>
              <a:rPr lang="en-GB" dirty="0"/>
              <a:t>Daily, weekly, monthly, annually</a:t>
            </a: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3C91A4BB-534F-4D4E-96BC-CFFA0A576A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714668" y="2254453"/>
            <a:ext cx="2990476" cy="300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621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00C22-F989-4F5B-B47C-ACEEC6664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en-GB" dirty="0"/>
              <a:t>God’s people are to be a people of faith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AE39E3-A045-417D-82D7-7AF5694DA8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You’re never going to work it all out!</a:t>
            </a:r>
          </a:p>
          <a:p>
            <a:pPr marR="0" lvl="0" rtl="0"/>
            <a:r>
              <a:rPr lang="en-GB" dirty="0"/>
              <a:t>God’s ways remain a mystery because He has not revealed everything</a:t>
            </a:r>
          </a:p>
          <a:p>
            <a:pPr marR="0" lvl="1" rtl="0"/>
            <a:r>
              <a:rPr lang="en-GB" dirty="0"/>
              <a:t>He knows 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EVERYTHING</a:t>
            </a:r>
            <a:r>
              <a:rPr lang="en-GB" dirty="0"/>
              <a:t> about you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AE7418-C5CC-4D46-90CF-DF8B9980E5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791607" y="1055828"/>
            <a:ext cx="4608786" cy="1980287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51F63AE9-A7A4-482B-9910-1EAC9A1078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8725456" y="4508937"/>
            <a:ext cx="2807791" cy="2108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053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CB1435-918F-4B89-A555-BC5D7F676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3724" y="0"/>
            <a:ext cx="7048043" cy="1383957"/>
          </a:xfrm>
        </p:spPr>
        <p:txBody>
          <a:bodyPr>
            <a:normAutofit fontScale="90000"/>
          </a:bodyPr>
          <a:lstStyle/>
          <a:p>
            <a:pPr marR="0" rtl="0"/>
            <a:r>
              <a:rPr lang="en-GB" dirty="0"/>
              <a:t>God’s people are to be personally accountable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7F8594-E650-4D2A-9120-9E3783F549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4759" y="2081047"/>
            <a:ext cx="10924225" cy="4678099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In this mini-covenant we get to the heart of the problem</a:t>
            </a:r>
          </a:p>
          <a:p>
            <a:pPr marR="0" lvl="1" rtl="0"/>
            <a:r>
              <a:rPr lang="en-GB" dirty="0"/>
              <a:t>We want to have God as part of our lives, but not at the centre</a:t>
            </a:r>
          </a:p>
          <a:p>
            <a:pPr marR="0" lvl="0" rtl="0"/>
            <a:r>
              <a:rPr lang="en-GB" dirty="0"/>
              <a:t>To be a person of faith is to rise above and </a:t>
            </a:r>
            <a:br>
              <a:rPr lang="en-GB" dirty="0"/>
            </a:br>
            <a:r>
              <a:rPr lang="en-GB" dirty="0"/>
              <a:t>see God as He is through what He has </a:t>
            </a:r>
            <a:br>
              <a:rPr lang="en-GB" dirty="0"/>
            </a:br>
            <a:r>
              <a:rPr lang="en-GB" dirty="0"/>
              <a:t>revealed through the scriptures and </a:t>
            </a:r>
            <a:br>
              <a:rPr lang="en-GB" dirty="0"/>
            </a:br>
            <a:r>
              <a:rPr lang="en-GB" dirty="0"/>
              <a:t>through history</a:t>
            </a:r>
          </a:p>
          <a:p>
            <a:pPr marR="0" lvl="1" rtl="0"/>
            <a:r>
              <a:rPr lang="en-GB" dirty="0"/>
              <a:t>Today will you do it?</a:t>
            </a: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0C8F2265-B637-49F4-AC7B-736FC98C17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974899" y="3704897"/>
            <a:ext cx="3153103" cy="3153103"/>
          </a:xfrm>
          <a:prstGeom prst="rect">
            <a:avLst/>
          </a:prstGeom>
        </p:spPr>
      </p:pic>
      <p:pic>
        <p:nvPicPr>
          <p:cNvPr id="7" name="Picture 6" descr="A picture containing sitting, black&#10;&#10;Description automatically generated">
            <a:extLst>
              <a:ext uri="{FF2B5EF4-FFF2-40B4-BE49-F238E27FC236}">
                <a16:creationId xmlns:a16="http://schemas.microsoft.com/office/drawing/2014/main" id="{8C2CD0E3-D2B1-400B-9B59-7A857D846C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0" y="0"/>
            <a:ext cx="4713890" cy="2382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48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38A71-2B62-47FC-8F3E-ACE82BEBE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47772" y="0"/>
            <a:ext cx="9347457" cy="1383957"/>
          </a:xfrm>
        </p:spPr>
        <p:txBody>
          <a:bodyPr/>
          <a:lstStyle/>
          <a:p>
            <a:pPr marR="0" rtl="0"/>
            <a:r>
              <a:rPr lang="en-GB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DF249A-77B3-4B85-A6FD-018A974F10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12524"/>
          <a:stretch/>
        </p:blipFill>
        <p:spPr>
          <a:xfrm>
            <a:off x="-124391" y="0"/>
            <a:ext cx="109840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387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15535</TotalTime>
  <Words>230</Words>
  <Application>Microsoft Office PowerPoint</Application>
  <PresentationFormat>Widescreen</PresentationFormat>
  <Paragraphs>30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Corbel</vt:lpstr>
      <vt:lpstr>Parallax</vt:lpstr>
      <vt:lpstr>Sealing the Covenant</vt:lpstr>
      <vt:lpstr>Deuteronomy</vt:lpstr>
      <vt:lpstr>Deuteronomy 29</vt:lpstr>
      <vt:lpstr>God calls</vt:lpstr>
      <vt:lpstr>God’s people are to be a people of faith</vt:lpstr>
      <vt:lpstr>God’s people are to be personally accountable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ATC1 Intro The story so far…</dc:title>
  <dc:creator>Ron Day</dc:creator>
  <cp:lastModifiedBy>Ron Day</cp:lastModifiedBy>
  <cp:revision>67</cp:revision>
  <dcterms:created xsi:type="dcterms:W3CDTF">2019-01-01T10:02:05Z</dcterms:created>
  <dcterms:modified xsi:type="dcterms:W3CDTF">2020-02-09T08:49:45Z</dcterms:modified>
</cp:coreProperties>
</file>