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67" r:id="rId2"/>
    <p:sldId id="291" r:id="rId3"/>
    <p:sldId id="294" r:id="rId4"/>
    <p:sldId id="295" r:id="rId5"/>
    <p:sldId id="292" r:id="rId6"/>
    <p:sldId id="293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61" d="100"/>
          <a:sy n="61" d="100"/>
        </p:scale>
        <p:origin x="108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2AF-1385-41C6-95D2-5697528B618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7853-E9C3-4A5B-853E-48D140A5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0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1law4all.kiwi.nz/2015/04/11/treaty-entrenchment-by-stealt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erever_You_Will_G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caller.com/2017/12/27/university-offers-problem-of-whiteness-class-agai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slideshare.net/arunsdeva9/identification-formulation-of-problem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pewissel.com/tag/personal-volum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beatechelette.com/accountable-implement-consistently-clone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Sealing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6. Deuteronomy 29:1-29</a:t>
            </a:r>
            <a:br>
              <a:rPr lang="en-GB" sz="3600" b="1" dirty="0"/>
            </a:br>
            <a:r>
              <a:rPr lang="en-GB" sz="3600" b="1" dirty="0"/>
              <a:t>Renew, rehearse, renew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3867-9616-488B-9724-9BACA237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4FD04-7B31-4184-A0FA-402A1B60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6172457" cy="5165124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 covenant document</a:t>
            </a:r>
          </a:p>
          <a:p>
            <a:pPr marR="0" lvl="1" rtl="0"/>
            <a:r>
              <a:rPr lang="en-GB" dirty="0"/>
              <a:t>a treaty between God and the people setting out the terms and conditions of the deal</a:t>
            </a:r>
          </a:p>
        </p:txBody>
      </p:sp>
      <p:pic>
        <p:nvPicPr>
          <p:cNvPr id="5" name="Picture 4" descr="A picture containing text, knife&#10;&#10;Description automatically generated">
            <a:extLst>
              <a:ext uri="{FF2B5EF4-FFF2-40B4-BE49-F238E27FC236}">
                <a16:creationId xmlns:a16="http://schemas.microsoft.com/office/drawing/2014/main" id="{F87A8FB9-8D1A-4614-841C-445DF4A1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3" b="94378" l="7600" r="96800">
                        <a14:foregroundMark x1="67600" y1="3614" x2="38800" y2="11245"/>
                        <a14:foregroundMark x1="40400" y1="79920" x2="42400" y2="89960"/>
                        <a14:foregroundMark x1="31600" y1="93976" x2="38800" y2="94779"/>
                        <a14:foregroundMark x1="93200" y1="87550" x2="96400" y2="90361"/>
                        <a14:foregroundMark x1="96800" y1="71084" x2="96800" y2="71084"/>
                        <a14:foregroundMark x1="10000" y1="16466" x2="7600" y2="24498"/>
                        <a14:backgroundMark x1="5600" y1="40562" x2="23600" y2="65863"/>
                        <a14:backgroundMark x1="23600" y1="65863" x2="21600" y2="94779"/>
                        <a14:backgroundMark x1="73600" y1="26908" x2="79200" y2="38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98525" y="2330771"/>
            <a:ext cx="3784582" cy="37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A850-D7BE-4C4A-A577-23D0730E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Deuteronomy 29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E218-E92B-4B3E-95B1-8C124C3B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219200"/>
            <a:ext cx="10464674" cy="553994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29:2-29 is a recapped mini-treaty on renewal day</a:t>
            </a:r>
          </a:p>
          <a:p>
            <a:pPr lvl="1"/>
            <a:r>
              <a:rPr lang="en-GB" dirty="0"/>
              <a:t>It begins with a bending of the truth</a:t>
            </a:r>
          </a:p>
          <a:p>
            <a:pPr lvl="2"/>
            <a:r>
              <a:rPr lang="en-GB" dirty="0"/>
              <a:t>Lessons were handed down about being people of faith</a:t>
            </a:r>
          </a:p>
          <a:p>
            <a:pPr marR="0" lvl="0" rtl="0"/>
            <a:r>
              <a:rPr lang="en-GB" dirty="0"/>
              <a:t>This chapter is framed by two truths</a:t>
            </a:r>
          </a:p>
          <a:p>
            <a:pPr lvl="1"/>
            <a:r>
              <a:rPr lang="en-GB" dirty="0"/>
              <a:t>Verse</a:t>
            </a:r>
            <a:r>
              <a:rPr lang="en-GB" baseline="0" dirty="0"/>
              <a:t> </a:t>
            </a:r>
            <a:r>
              <a:rPr lang="en-GB" dirty="0"/>
              <a:t>4</a:t>
            </a:r>
          </a:p>
          <a:p>
            <a:pPr lvl="2"/>
            <a:r>
              <a:rPr lang="en-GB" dirty="0"/>
              <a:t>God has not given you all the answers</a:t>
            </a:r>
          </a:p>
          <a:p>
            <a:pPr lvl="1"/>
            <a:r>
              <a:rPr lang="en-GB" dirty="0"/>
              <a:t>Verse 29</a:t>
            </a:r>
          </a:p>
          <a:p>
            <a:pPr lvl="2"/>
            <a:r>
              <a:rPr lang="en-GB" dirty="0"/>
              <a:t>Whatever God does reveal is ours to respond to</a:t>
            </a:r>
          </a:p>
          <a:p>
            <a:pPr lvl="1"/>
            <a:r>
              <a:rPr lang="en-GB" dirty="0"/>
              <a:t>At the centre is the call to be a covenant people TODAY</a:t>
            </a:r>
          </a:p>
        </p:txBody>
      </p:sp>
    </p:spTree>
    <p:extLst>
      <p:ext uri="{BB962C8B-B14F-4D97-AF65-F5344CB8AC3E}">
        <p14:creationId xmlns:p14="http://schemas.microsoft.com/office/powerpoint/2010/main" val="389988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600D-7155-43A4-AF5F-4E0FA192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91C5-4684-4804-99A0-B57EB44E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4176156"/>
          </a:xfrm>
        </p:spPr>
        <p:txBody>
          <a:bodyPr/>
          <a:lstStyle/>
          <a:p>
            <a:r>
              <a:rPr lang="en-GB" dirty="0"/>
              <a:t>It’s a request, not a demand</a:t>
            </a:r>
          </a:p>
          <a:p>
            <a:r>
              <a:rPr lang="en-GB" dirty="0"/>
              <a:t>It’s part of His nature</a:t>
            </a:r>
          </a:p>
          <a:p>
            <a:r>
              <a:rPr lang="en-GB" dirty="0"/>
              <a:t>It’s into His Kingdom</a:t>
            </a:r>
          </a:p>
          <a:p>
            <a:r>
              <a:rPr lang="en-GB" dirty="0"/>
              <a:t>Daily, weekly, monthly, annually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C91A4BB-534F-4D4E-96BC-CFFA0A57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4668" y="2254453"/>
            <a:ext cx="2990476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C22-F989-4F5B-B47C-ACEEC666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God’s people are to be a people of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E39E3-A045-417D-82D7-7AF5694DA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You’re never going to work it all out!</a:t>
            </a:r>
          </a:p>
          <a:p>
            <a:pPr marR="0" lvl="0" rtl="0"/>
            <a:r>
              <a:rPr lang="en-GB" dirty="0"/>
              <a:t>God’s ways remain a mystery because He has not revealed everything</a:t>
            </a:r>
          </a:p>
          <a:p>
            <a:pPr marR="0" lvl="1" rtl="0"/>
            <a:r>
              <a:rPr lang="en-GB" dirty="0"/>
              <a:t>He knows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GB" dirty="0"/>
              <a:t> about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E7418-C5CC-4D46-90CF-DF8B9980E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1607" y="1055828"/>
            <a:ext cx="4608786" cy="198028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F63AE9-A7A4-482B-9910-1EAC9A107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25456" y="4508937"/>
            <a:ext cx="2807791" cy="21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1435-918F-4B89-A555-BC5D7F67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4" y="0"/>
            <a:ext cx="7048043" cy="1383957"/>
          </a:xfrm>
        </p:spPr>
        <p:txBody>
          <a:bodyPr>
            <a:normAutofit fontScale="90000"/>
          </a:bodyPr>
          <a:lstStyle/>
          <a:p>
            <a:pPr marR="0" rtl="0"/>
            <a:r>
              <a:rPr lang="en-GB" dirty="0"/>
              <a:t>God’s people are to be personally accountable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F8594-E650-4D2A-9120-9E3783F54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759" y="2081047"/>
            <a:ext cx="10924225" cy="467809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In this mini-covenant we get to the heart of the problem</a:t>
            </a:r>
          </a:p>
          <a:p>
            <a:pPr marR="0" lvl="1" rtl="0"/>
            <a:r>
              <a:rPr lang="en-GB" dirty="0"/>
              <a:t>We want to have God as part of our lives, but not at the centre</a:t>
            </a:r>
          </a:p>
          <a:p>
            <a:pPr marR="0" lvl="0" rtl="0"/>
            <a:r>
              <a:rPr lang="en-GB" dirty="0"/>
              <a:t>To be a person of faith is to rise above and </a:t>
            </a:r>
            <a:br>
              <a:rPr lang="en-GB" dirty="0"/>
            </a:br>
            <a:r>
              <a:rPr lang="en-GB" dirty="0"/>
              <a:t>see God as He is through what He has </a:t>
            </a:r>
            <a:br>
              <a:rPr lang="en-GB" dirty="0"/>
            </a:br>
            <a:r>
              <a:rPr lang="en-GB" dirty="0"/>
              <a:t>revealed through the scriptures and </a:t>
            </a:r>
            <a:br>
              <a:rPr lang="en-GB" dirty="0"/>
            </a:br>
            <a:r>
              <a:rPr lang="en-GB" dirty="0"/>
              <a:t>through history</a:t>
            </a:r>
          </a:p>
          <a:p>
            <a:pPr marR="0" lvl="1" rtl="0"/>
            <a:r>
              <a:rPr lang="en-GB" dirty="0"/>
              <a:t>Today will you do it?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C8F2265-B637-49F4-AC7B-736FC98C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4899" y="3704897"/>
            <a:ext cx="3153103" cy="3153103"/>
          </a:xfrm>
          <a:prstGeom prst="rect">
            <a:avLst/>
          </a:prstGeom>
        </p:spPr>
      </p:pic>
      <p:pic>
        <p:nvPicPr>
          <p:cNvPr id="7" name="Picture 6" descr="A picture containing sitting, black&#10;&#10;Description automatically generated">
            <a:extLst>
              <a:ext uri="{FF2B5EF4-FFF2-40B4-BE49-F238E27FC236}">
                <a16:creationId xmlns:a16="http://schemas.microsoft.com/office/drawing/2014/main" id="{8C2CD0E3-D2B1-400B-9B59-7A857D846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4713890" cy="2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15535</TotalTime>
  <Words>230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Sealing the Covenant</vt:lpstr>
      <vt:lpstr>Deuteronomy</vt:lpstr>
      <vt:lpstr>Deuteronomy 29</vt:lpstr>
      <vt:lpstr>God calls</vt:lpstr>
      <vt:lpstr>God’s people are to be a people of faith</vt:lpstr>
      <vt:lpstr>God’s people are to be personally accountable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67</cp:revision>
  <dcterms:created xsi:type="dcterms:W3CDTF">2019-01-01T10:02:05Z</dcterms:created>
  <dcterms:modified xsi:type="dcterms:W3CDTF">2020-02-09T08:49:45Z</dcterms:modified>
</cp:coreProperties>
</file>