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99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26" d="100"/>
          <a:sy n="26" d="100"/>
        </p:scale>
        <p:origin x="96" y="1590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0997329" cy="4330627"/>
          </a:xfrm>
        </p:spPr>
        <p:txBody>
          <a:bodyPr>
            <a:normAutofit/>
          </a:bodyPr>
          <a:lstStyle>
            <a:lvl1pPr>
              <a:defRPr sz="3600" b="1"/>
            </a:lvl1pPr>
            <a:lvl2pPr>
              <a:defRPr sz="3200" b="1">
                <a:solidFill>
                  <a:schemeClr val="bg1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21/07/2019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R="0" lvl="0" rtl="0"/>
            <a:r>
              <a:rPr lang="en-GB" dirty="0"/>
              <a:t>10. Use reliable sources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7:5-9:15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5CEB9-9ABA-4CA2-97CB-6D0E63C22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66701"/>
            <a:ext cx="9737124" cy="156746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This section says very little about God, yet it is permeated by His presence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4DD07-3385-443D-9081-3E04565430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God comforts the downcast (7:6)</a:t>
            </a:r>
          </a:p>
          <a:p>
            <a:pPr lvl="1"/>
            <a:r>
              <a:rPr lang="en-GB" dirty="0"/>
              <a:t>God loves a cheerful giver (9:7)</a:t>
            </a:r>
          </a:p>
          <a:p>
            <a:pPr lvl="1"/>
            <a:r>
              <a:rPr lang="en-GB" dirty="0"/>
              <a:t>God is able to bless you abundantly (9:8)</a:t>
            </a:r>
          </a:p>
          <a:p>
            <a:pPr lvl="1"/>
            <a:r>
              <a:rPr lang="en-GB" dirty="0"/>
              <a:t>God supplies everything (9:10)</a:t>
            </a:r>
          </a:p>
          <a:p>
            <a:pPr marR="0" lvl="0" rtl="0"/>
            <a:r>
              <a:rPr lang="en-GB" dirty="0"/>
              <a:t>In between these statements is an example of how that happens through people</a:t>
            </a:r>
          </a:p>
        </p:txBody>
      </p:sp>
    </p:spTree>
    <p:extLst>
      <p:ext uri="{BB962C8B-B14F-4D97-AF65-F5344CB8AC3E}">
        <p14:creationId xmlns:p14="http://schemas.microsoft.com/office/powerpoint/2010/main" val="2789255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13F9F-590A-48AC-BF71-3F4B480D2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138546"/>
            <a:ext cx="9737124" cy="1260764"/>
          </a:xfrm>
        </p:spPr>
        <p:txBody>
          <a:bodyPr/>
          <a:lstStyle/>
          <a:p>
            <a:pPr marR="0" rtl="0"/>
            <a:r>
              <a:rPr lang="en-GB" dirty="0"/>
              <a:t>Godly help for maturing Christians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BC328-5B3C-4C6E-BF74-113F5D159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856508"/>
            <a:ext cx="11557428" cy="473479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Give them credit for what they have done (8:6)</a:t>
            </a:r>
          </a:p>
          <a:p>
            <a:pPr marR="0" lvl="0" rtl="0"/>
            <a:r>
              <a:rPr lang="en-GB" dirty="0"/>
              <a:t>Notice their other gifts (8:7)</a:t>
            </a:r>
          </a:p>
          <a:p>
            <a:pPr marR="0" lvl="0" rtl="0"/>
            <a:r>
              <a:rPr lang="en-GB" dirty="0"/>
              <a:t>Don’t manipulate with guilt (8:8)</a:t>
            </a:r>
          </a:p>
          <a:p>
            <a:pPr marR="0" lvl="0" rtl="0"/>
            <a:r>
              <a:rPr lang="en-GB" dirty="0"/>
              <a:t>Let them work it out (8:9)</a:t>
            </a:r>
          </a:p>
          <a:p>
            <a:pPr marR="0" lvl="0" rtl="0"/>
            <a:r>
              <a:rPr lang="en-GB" dirty="0"/>
              <a:t>Let them retain the problem (8:10)</a:t>
            </a:r>
          </a:p>
          <a:p>
            <a:pPr marR="0" lvl="0" rtl="0"/>
            <a:r>
              <a:rPr lang="en-GB" dirty="0"/>
              <a:t>Keeps everything in the open to preserve integrity</a:t>
            </a:r>
          </a:p>
          <a:p>
            <a:pPr marR="0" lvl="1" rtl="0"/>
            <a:r>
              <a:rPr lang="en-GB" dirty="0"/>
              <a:t>Using reliable people, letting others check what’s happening</a:t>
            </a:r>
          </a:p>
        </p:txBody>
      </p:sp>
    </p:spTree>
    <p:extLst>
      <p:ext uri="{BB962C8B-B14F-4D97-AF65-F5344CB8AC3E}">
        <p14:creationId xmlns:p14="http://schemas.microsoft.com/office/powerpoint/2010/main" val="292895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60A6A-95B2-42BA-8E57-D5A9BF575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and giving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67884-F0CE-41AF-AB51-E5BD680E3F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good news is that God has made you rich</a:t>
            </a:r>
          </a:p>
          <a:p>
            <a:pPr marR="0" lvl="1" rtl="0"/>
            <a:r>
              <a:rPr lang="en-GB" dirty="0"/>
              <a:t>The question is ‘What do you want to say with it?’</a:t>
            </a:r>
          </a:p>
          <a:p>
            <a:pPr marR="0" lvl="0" rtl="0"/>
            <a:r>
              <a:rPr lang="en-GB" dirty="0"/>
              <a:t>If you are rich in grace and love you will want the glory and thanks to go to God</a:t>
            </a:r>
          </a:p>
          <a:p>
            <a:pPr marR="0" lvl="1" rtl="0"/>
            <a:r>
              <a:rPr lang="en-GB" dirty="0"/>
              <a:t>You will be a cheerful giver</a:t>
            </a:r>
          </a:p>
          <a:p>
            <a:pPr marR="0" lvl="1" rtl="0"/>
            <a:r>
              <a:rPr lang="en-GB" dirty="0"/>
              <a:t>You will discover God’s economy</a:t>
            </a:r>
          </a:p>
        </p:txBody>
      </p:sp>
    </p:spTree>
    <p:extLst>
      <p:ext uri="{BB962C8B-B14F-4D97-AF65-F5344CB8AC3E}">
        <p14:creationId xmlns:p14="http://schemas.microsoft.com/office/powerpoint/2010/main" val="138923223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16533</TotalTime>
  <Words>189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Trebuchet MS</vt:lpstr>
      <vt:lpstr>Berlin</vt:lpstr>
      <vt:lpstr>Walking through treacle</vt:lpstr>
      <vt:lpstr>This section says very little about God, yet it is permeated by His presence</vt:lpstr>
      <vt:lpstr>Godly help for maturing Christians</vt:lpstr>
      <vt:lpstr>God and giving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100</cp:revision>
  <dcterms:created xsi:type="dcterms:W3CDTF">2019-04-26T13:21:44Z</dcterms:created>
  <dcterms:modified xsi:type="dcterms:W3CDTF">2019-07-21T07:59:48Z</dcterms:modified>
</cp:coreProperties>
</file>