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0"/>
  </p:notesMasterIdLst>
  <p:sldIdLst>
    <p:sldId id="262" r:id="rId2"/>
    <p:sldId id="329" r:id="rId3"/>
    <p:sldId id="330" r:id="rId4"/>
    <p:sldId id="334" r:id="rId5"/>
    <p:sldId id="335" r:id="rId6"/>
    <p:sldId id="331" r:id="rId7"/>
    <p:sldId id="332" r:id="rId8"/>
    <p:sldId id="333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2" autoAdjust="0"/>
    <p:restoredTop sz="86410" autoAdjust="0"/>
  </p:normalViewPr>
  <p:slideViewPr>
    <p:cSldViewPr>
      <p:cViewPr varScale="1">
        <p:scale>
          <a:sx n="67" d="100"/>
          <a:sy n="67" d="100"/>
        </p:scale>
        <p:origin x="84" y="65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486050" y="-155743"/>
            <a:ext cx="1108013" cy="1155879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06/01/2017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Focussed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 descr="Magnifying Glass Vector Set - Free Vector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83175" y="1601802"/>
            <a:ext cx="643574" cy="6925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12770" y="861378"/>
            <a:ext cx="1296144" cy="1388690"/>
          </a:xfrm>
          <a:prstGeom prst="rect">
            <a:avLst/>
          </a:prstGeom>
          <a:blipFill dpi="0" rotWithShape="1">
            <a:blip r:embed="rId7">
              <a:alphaModFix amt="55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5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John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1:1-18 Tells us what John believed about Jesus</a:t>
            </a:r>
          </a:p>
          <a:p>
            <a:r>
              <a:rPr lang="en-GB" dirty="0"/>
              <a:t>1:19-19:42 there are 3 Passovers</a:t>
            </a:r>
          </a:p>
          <a:p>
            <a:pPr lvl="1"/>
            <a:r>
              <a:rPr lang="en-GB" dirty="0"/>
              <a:t>2:23, 6:4 &amp; 12:1</a:t>
            </a:r>
          </a:p>
          <a:p>
            <a:pPr lvl="1"/>
            <a:r>
              <a:rPr lang="en-GB" dirty="0"/>
              <a:t>Jesus has been through a year of being popular as the people’s prophet (2:23-6:3)</a:t>
            </a:r>
          </a:p>
          <a:p>
            <a:pPr lvl="1"/>
            <a:r>
              <a:rPr lang="en-GB" dirty="0"/>
              <a:t>He’s had another year of growing opposition when He was diverting from the religious authorities’ expectations (6:4-11:57)</a:t>
            </a:r>
          </a:p>
          <a:p>
            <a:r>
              <a:rPr lang="en-GB" dirty="0"/>
              <a:t>12:1-19:42 covers the last few days of Jesus’ natural life</a:t>
            </a:r>
          </a:p>
          <a:p>
            <a:pPr lvl="1"/>
            <a:r>
              <a:rPr lang="en-GB" dirty="0"/>
              <a:t>These chapters contain Jesus’ most pressing actions and teachings</a:t>
            </a:r>
          </a:p>
        </p:txBody>
      </p:sp>
    </p:spTree>
    <p:extLst>
      <p:ext uri="{BB962C8B-B14F-4D97-AF65-F5344CB8AC3E}">
        <p14:creationId xmlns:p14="http://schemas.microsoft.com/office/powerpoint/2010/main" val="393491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5" y="195486"/>
            <a:ext cx="8026449" cy="857250"/>
          </a:xfrm>
        </p:spPr>
        <p:txBody>
          <a:bodyPr/>
          <a:lstStyle/>
          <a:p>
            <a:r>
              <a:rPr lang="en-GB" dirty="0"/>
              <a:t>The focussed Jesus (12:1-19:42)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819871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Prepare well</a:t>
            </a:r>
          </a:p>
          <a:p>
            <a:pPr lvl="1"/>
            <a:r>
              <a:rPr lang="en-GB" dirty="0"/>
              <a:t>Anointed in Bethany (12:1-11)</a:t>
            </a:r>
          </a:p>
          <a:p>
            <a:r>
              <a:rPr lang="en-GB" dirty="0"/>
              <a:t>Go with the flow, but stick to mission</a:t>
            </a:r>
          </a:p>
          <a:p>
            <a:pPr lvl="1"/>
            <a:r>
              <a:rPr lang="en-GB" dirty="0"/>
              <a:t>Triumphal entry (12:12-19)</a:t>
            </a:r>
          </a:p>
          <a:p>
            <a:r>
              <a:rPr lang="en-GB" dirty="0"/>
              <a:t>Keep your word</a:t>
            </a:r>
          </a:p>
          <a:p>
            <a:pPr lvl="1"/>
            <a:r>
              <a:rPr lang="en-GB" dirty="0"/>
              <a:t>Accurate prophecy to prove reliability (12:20-36; 13:18-38)</a:t>
            </a:r>
          </a:p>
          <a:p>
            <a:r>
              <a:rPr lang="en-GB" dirty="0"/>
              <a:t>Do the low jobs</a:t>
            </a:r>
          </a:p>
          <a:p>
            <a:pPr lvl="1"/>
            <a:r>
              <a:rPr lang="en-GB" dirty="0"/>
              <a:t>Washing of the disciples’ feet (13:1-17)</a:t>
            </a:r>
          </a:p>
          <a:p>
            <a:r>
              <a:rPr lang="en-GB" dirty="0"/>
              <a:t>Prepare your people for change</a:t>
            </a:r>
          </a:p>
          <a:p>
            <a:pPr lvl="1"/>
            <a:r>
              <a:rPr lang="en-GB" dirty="0"/>
              <a:t>Preparing His disciples for His death (14:1-14)</a:t>
            </a:r>
          </a:p>
        </p:txBody>
      </p:sp>
    </p:spTree>
    <p:extLst>
      <p:ext uri="{BB962C8B-B14F-4D97-AF65-F5344CB8AC3E}">
        <p14:creationId xmlns:p14="http://schemas.microsoft.com/office/powerpoint/2010/main" val="312832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5486"/>
            <a:ext cx="8028384" cy="857250"/>
          </a:xfrm>
        </p:spPr>
        <p:txBody>
          <a:bodyPr/>
          <a:lstStyle/>
          <a:p>
            <a:r>
              <a:rPr lang="en-GB" dirty="0"/>
              <a:t>The focussed Jesus (12:1-19:42)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Share your vision of the future</a:t>
            </a:r>
          </a:p>
          <a:p>
            <a:pPr lvl="1"/>
            <a:r>
              <a:rPr lang="en-GB" dirty="0"/>
              <a:t>The coming and work of the Holy Spirit (14:15-31; 16:5-16)</a:t>
            </a:r>
          </a:p>
          <a:p>
            <a:r>
              <a:rPr lang="en-GB" dirty="0"/>
              <a:t>Map the changes (internally)</a:t>
            </a:r>
          </a:p>
          <a:p>
            <a:pPr lvl="1"/>
            <a:r>
              <a:rPr lang="en-GB" dirty="0"/>
              <a:t>The new relationship He will have with them (15:1-17)</a:t>
            </a:r>
          </a:p>
          <a:p>
            <a:r>
              <a:rPr lang="en-GB" dirty="0"/>
              <a:t>Map the effects (externally)</a:t>
            </a:r>
          </a:p>
          <a:p>
            <a:pPr lvl="1"/>
            <a:r>
              <a:rPr lang="en-GB" dirty="0"/>
              <a:t>The new role the disciples will have in the world (15:18-27)</a:t>
            </a:r>
          </a:p>
          <a:p>
            <a:r>
              <a:rPr lang="en-GB" dirty="0"/>
              <a:t>Acknowledge the emotional journey</a:t>
            </a:r>
          </a:p>
          <a:p>
            <a:pPr lvl="1"/>
            <a:r>
              <a:rPr lang="en-GB" dirty="0"/>
              <a:t>of the disciples (16:17-33)</a:t>
            </a:r>
          </a:p>
        </p:txBody>
      </p:sp>
    </p:spTree>
    <p:extLst>
      <p:ext uri="{BB962C8B-B14F-4D97-AF65-F5344CB8AC3E}">
        <p14:creationId xmlns:p14="http://schemas.microsoft.com/office/powerpoint/2010/main" val="23944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5486"/>
            <a:ext cx="8028384" cy="857250"/>
          </a:xfrm>
        </p:spPr>
        <p:txBody>
          <a:bodyPr/>
          <a:lstStyle/>
          <a:p>
            <a:r>
              <a:rPr lang="en-GB" dirty="0"/>
              <a:t>The focussed Jesus (12:1-19:42)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Communicate with the boss</a:t>
            </a:r>
          </a:p>
          <a:p>
            <a:pPr lvl="1"/>
            <a:r>
              <a:rPr lang="en-GB" dirty="0"/>
              <a:t>The importance of prayer (17)</a:t>
            </a:r>
          </a:p>
          <a:p>
            <a:r>
              <a:rPr lang="en-GB" dirty="0"/>
              <a:t>Keep your eye on the ball with integrity (with friends)</a:t>
            </a:r>
          </a:p>
          <a:p>
            <a:pPr lvl="1"/>
            <a:r>
              <a:rPr lang="en-GB" dirty="0"/>
              <a:t>His witness when betrayed and denied (18:1-18, 25-27)</a:t>
            </a:r>
          </a:p>
          <a:p>
            <a:r>
              <a:rPr lang="en-GB" dirty="0"/>
              <a:t>Keep your eye on the ball with integrity (with opponents)</a:t>
            </a:r>
          </a:p>
          <a:p>
            <a:pPr lvl="1"/>
            <a:r>
              <a:rPr lang="en-GB" dirty="0"/>
              <a:t>His witness during His trials (18:19-24, 28-40; 19:1-16)</a:t>
            </a:r>
          </a:p>
          <a:p>
            <a:r>
              <a:rPr lang="en-GB" dirty="0"/>
              <a:t>Keep your eye on the ball with integrity (even when it goes pear shaped)</a:t>
            </a:r>
          </a:p>
          <a:p>
            <a:pPr lvl="1"/>
            <a:r>
              <a:rPr lang="en-GB" dirty="0"/>
              <a:t>The witness as He died (19:16-42)</a:t>
            </a:r>
          </a:p>
        </p:txBody>
      </p:sp>
    </p:spTree>
    <p:extLst>
      <p:ext uri="{BB962C8B-B14F-4D97-AF65-F5344CB8AC3E}">
        <p14:creationId xmlns:p14="http://schemas.microsoft.com/office/powerpoint/2010/main" val="3405684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Prepare well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When Jesus came to the last week of His life He stopped to draw breath</a:t>
            </a:r>
          </a:p>
          <a:p>
            <a:pPr lvl="1"/>
            <a:r>
              <a:rPr lang="en-GB" dirty="0"/>
              <a:t>Friends gathered</a:t>
            </a:r>
          </a:p>
          <a:p>
            <a:pPr lvl="1"/>
            <a:r>
              <a:rPr lang="en-GB" dirty="0"/>
              <a:t>A celebration was made</a:t>
            </a:r>
          </a:p>
          <a:p>
            <a:pPr lvl="1"/>
            <a:r>
              <a:rPr lang="en-GB" dirty="0"/>
              <a:t>A turning point was acknowledged</a:t>
            </a:r>
          </a:p>
        </p:txBody>
      </p:sp>
    </p:spTree>
    <p:extLst>
      <p:ext uri="{BB962C8B-B14F-4D97-AF65-F5344CB8AC3E}">
        <p14:creationId xmlns:p14="http://schemas.microsoft.com/office/powerpoint/2010/main" val="920441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Mary’s model: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A humble spirit</a:t>
            </a:r>
          </a:p>
          <a:p>
            <a:pPr lvl="0"/>
            <a:r>
              <a:rPr lang="en-GB" dirty="0"/>
              <a:t>A perceptive heart</a:t>
            </a:r>
          </a:p>
          <a:p>
            <a:pPr lvl="0"/>
            <a:r>
              <a:rPr lang="en-GB" dirty="0"/>
              <a:t>An extravagant act</a:t>
            </a:r>
          </a:p>
          <a:p>
            <a:pPr lvl="0"/>
            <a:r>
              <a:rPr lang="en-GB" dirty="0"/>
              <a:t>A timely action</a:t>
            </a:r>
            <a:br>
              <a:rPr lang="en-GB" dirty="0"/>
            </a:br>
            <a:endParaRPr lang="en-GB" dirty="0"/>
          </a:p>
          <a:p>
            <a:pPr lvl="1"/>
            <a:r>
              <a:rPr lang="en-GB" dirty="0"/>
              <a:t>But sharply criticised!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15009"/>
            <a:ext cx="4015618" cy="282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74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5486"/>
            <a:ext cx="7812360" cy="857250"/>
          </a:xfrm>
        </p:spPr>
        <p:txBody>
          <a:bodyPr>
            <a:normAutofit fontScale="90000"/>
          </a:bodyPr>
          <a:lstStyle/>
          <a:p>
            <a:pPr lvl="0"/>
            <a:r>
              <a:rPr lang="en-GB" dirty="0"/>
              <a:t>Jesus allowed others to do their bit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67966"/>
            <a:ext cx="5518314" cy="390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6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5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20469</TotalTime>
  <Words>366</Words>
  <Application>Microsoft Office PowerPoint</Application>
  <PresentationFormat>On-screen Show (16:9)</PresentationFormat>
  <Paragraphs>53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ＭＳ Ｐゴシック</vt:lpstr>
      <vt:lpstr>Calibri</vt:lpstr>
      <vt:lpstr>Candara</vt:lpstr>
      <vt:lpstr>Wingdings</vt:lpstr>
      <vt:lpstr>YamatoPainting</vt:lpstr>
      <vt:lpstr>The Focussed Jesus</vt:lpstr>
      <vt:lpstr>John</vt:lpstr>
      <vt:lpstr>The focussed Jesus (12:1-19:42)</vt:lpstr>
      <vt:lpstr>The focussed Jesus (12:1-19:42)</vt:lpstr>
      <vt:lpstr>The focussed Jesus (12:1-19:42)</vt:lpstr>
      <vt:lpstr>Prepare well</vt:lpstr>
      <vt:lpstr>Mary’s model:</vt:lpstr>
      <vt:lpstr>Jesus allowed others to do their bit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Ron Day</cp:lastModifiedBy>
  <cp:revision>95</cp:revision>
  <dcterms:created xsi:type="dcterms:W3CDTF">2013-01-04T10:38:11Z</dcterms:created>
  <dcterms:modified xsi:type="dcterms:W3CDTF">2017-01-08T17:09:45Z</dcterms:modified>
</cp:coreProperties>
</file>