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77" autoAdjust="0"/>
    <p:restoredTop sz="86483" autoAdjust="0"/>
  </p:normalViewPr>
  <p:slideViewPr>
    <p:cSldViewPr snapToGrid="0">
      <p:cViewPr varScale="1">
        <p:scale>
          <a:sx n="44" d="100"/>
          <a:sy n="44" d="100"/>
        </p:scale>
        <p:origin x="-90" y="121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re SF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Andre SF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26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16/04/2017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1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16/04/2017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385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16/04/2017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027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16/04/2017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556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16/04/2017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02785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16/04/2017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462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16/04/2017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8776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16/04/2017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4295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re SF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561646"/>
          </a:xfrm>
        </p:spPr>
        <p:txBody>
          <a:bodyPr>
            <a:normAutofit/>
          </a:bodyPr>
          <a:lstStyle>
            <a:lvl1pPr>
              <a:defRPr sz="2800" b="1" i="0">
                <a:solidFill>
                  <a:schemeClr val="accent3"/>
                </a:solidFill>
                <a:latin typeface="Andre SF" pitchFamily="2" charset="0"/>
              </a:defRPr>
            </a:lvl1pPr>
            <a:lvl2pPr>
              <a:defRPr sz="2400" b="1" i="0">
                <a:solidFill>
                  <a:schemeClr val="accent4"/>
                </a:solidFill>
                <a:latin typeface="Andre SF" pitchFamily="2" charset="0"/>
              </a:defRPr>
            </a:lvl2pPr>
            <a:lvl3pPr>
              <a:defRPr sz="2000" b="1" i="0">
                <a:solidFill>
                  <a:schemeClr val="accent2"/>
                </a:solidFill>
                <a:latin typeface="Andre SF" pitchFamily="2" charset="0"/>
              </a:defRPr>
            </a:lvl3pPr>
            <a:lvl4pPr>
              <a:defRPr sz="1800" b="1" i="0">
                <a:latin typeface="Andre SF" pitchFamily="2" charset="0"/>
              </a:defRPr>
            </a:lvl4pPr>
            <a:lvl5pPr>
              <a:defRPr sz="1600" b="1" i="0">
                <a:latin typeface="Andre SF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Oval 6"/>
          <p:cNvSpPr/>
          <p:nvPr userDrawn="1"/>
        </p:nvSpPr>
        <p:spPr>
          <a:xfrm>
            <a:off x="10237694" y="0"/>
            <a:ext cx="7046259" cy="68580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06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16/04/2017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598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16/04/2017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51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16/04/2017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12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16/04/2017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413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16/04/2017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404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16/04/2017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1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16/04/2017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74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16/04/2017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477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A920EFF-4C57-4501-A9EB-04ADC2FEF872}" type="datetimeFigureOut">
              <a:rPr lang="en-GB" smtClean="0"/>
              <a:t>16/04/2017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624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  <p:sldLayoutId id="2147483774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Easter 2017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The risen Jesus 1</a:t>
            </a:r>
            <a:br>
              <a:rPr lang="en-GB" dirty="0"/>
            </a:br>
            <a:r>
              <a:rPr lang="en-GB" dirty="0"/>
              <a:t>John 20:1-9</a:t>
            </a:r>
          </a:p>
        </p:txBody>
      </p:sp>
      <p:sp>
        <p:nvSpPr>
          <p:cNvPr id="4" name="Oval 3"/>
          <p:cNvSpPr/>
          <p:nvPr/>
        </p:nvSpPr>
        <p:spPr>
          <a:xfrm>
            <a:off x="2159604" y="261257"/>
            <a:ext cx="7881256" cy="6596743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63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4.16667E-7 -1.48148E-6 L 0.58372 -0.025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80" y="-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‘It is finished’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‘My part is done’</a:t>
            </a:r>
          </a:p>
          <a:p>
            <a:pPr lvl="1"/>
            <a:r>
              <a:rPr lang="en-GB" dirty="0"/>
              <a:t>Everything God the Father asked me to do has been done</a:t>
            </a:r>
          </a:p>
          <a:p>
            <a:pPr lvl="1"/>
            <a:r>
              <a:rPr lang="en-GB" dirty="0"/>
              <a:t>It’s now over to Him</a:t>
            </a:r>
          </a:p>
          <a:p>
            <a:r>
              <a:rPr lang="en-GB" dirty="0"/>
              <a:t>Jesus died and people were disappointed</a:t>
            </a:r>
          </a:p>
        </p:txBody>
      </p:sp>
    </p:spTree>
    <p:extLst>
      <p:ext uri="{BB962C8B-B14F-4D97-AF65-F5344CB8AC3E}">
        <p14:creationId xmlns:p14="http://schemas.microsoft.com/office/powerpoint/2010/main" val="3268681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raised Jesus from the dead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And everything changed</a:t>
            </a:r>
          </a:p>
          <a:p>
            <a:pPr lvl="1"/>
            <a:r>
              <a:rPr lang="en-GB" dirty="0"/>
              <a:t>The women didn’t believe it</a:t>
            </a:r>
          </a:p>
          <a:p>
            <a:pPr lvl="1"/>
            <a:r>
              <a:rPr lang="en-GB" dirty="0"/>
              <a:t>The two disciples didn’t believe it</a:t>
            </a:r>
          </a:p>
          <a:p>
            <a:pPr lvl="1"/>
            <a:r>
              <a:rPr lang="en-GB" dirty="0"/>
              <a:t>Then they believed it but they didn’t understand it</a:t>
            </a:r>
          </a:p>
          <a:p>
            <a:pPr lvl="2"/>
            <a:r>
              <a:rPr lang="en-GB" dirty="0"/>
              <a:t>Total shock to them</a:t>
            </a:r>
          </a:p>
          <a:p>
            <a:pPr marR="0" lvl="0" rtl="0"/>
            <a:r>
              <a:rPr lang="en-GB" dirty="0"/>
              <a:t>Then they believed it but they hadn’t met Him yet</a:t>
            </a:r>
          </a:p>
        </p:txBody>
      </p:sp>
    </p:spTree>
    <p:extLst>
      <p:ext uri="{BB962C8B-B14F-4D97-AF65-F5344CB8AC3E}">
        <p14:creationId xmlns:p14="http://schemas.microsoft.com/office/powerpoint/2010/main" val="4016991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Jesus is risen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A truth worth believing</a:t>
            </a:r>
          </a:p>
          <a:p>
            <a:pPr marR="0" lvl="0" rtl="0"/>
            <a:r>
              <a:rPr lang="en-GB" dirty="0"/>
              <a:t>A truth worth living for</a:t>
            </a:r>
          </a:p>
          <a:p>
            <a:pPr marR="0" lvl="0" rtl="0"/>
            <a:r>
              <a:rPr lang="en-GB" dirty="0"/>
              <a:t>A truth worth dying for</a:t>
            </a:r>
          </a:p>
        </p:txBody>
      </p:sp>
    </p:spTree>
    <p:extLst>
      <p:ext uri="{BB962C8B-B14F-4D97-AF65-F5344CB8AC3E}">
        <p14:creationId xmlns:p14="http://schemas.microsoft.com/office/powerpoint/2010/main" val="866040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A truth worth exploring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3" t="14094" r="3301" b="19463"/>
          <a:stretch/>
        </p:blipFill>
        <p:spPr>
          <a:xfrm>
            <a:off x="3335217" y="4114800"/>
            <a:ext cx="6679256" cy="200377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Today we celebrate what we know to be true</a:t>
            </a:r>
          </a:p>
          <a:p>
            <a:pPr lvl="1"/>
            <a:r>
              <a:rPr lang="en-GB" dirty="0"/>
              <a:t>Jesus Christ rose from the dead and is alive today</a:t>
            </a:r>
          </a:p>
          <a:p>
            <a:r>
              <a:rPr lang="en-GB" dirty="0"/>
              <a:t>But there’s more…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88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91</TotalTime>
  <Words>126</Words>
  <Application>Microsoft Office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Andre SF</vt:lpstr>
      <vt:lpstr>Arial</vt:lpstr>
      <vt:lpstr>Garamond</vt:lpstr>
      <vt:lpstr>Organic</vt:lpstr>
      <vt:lpstr>Easter 2017</vt:lpstr>
      <vt:lpstr>‘It is finished’</vt:lpstr>
      <vt:lpstr>God raised Jesus from the dead</vt:lpstr>
      <vt:lpstr>Jesus is risen</vt:lpstr>
      <vt:lpstr>A truth worth exploring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Easter 2017</dc:title>
  <dc:creator>Ron Day</dc:creator>
  <cp:lastModifiedBy>Ron Day</cp:lastModifiedBy>
  <cp:revision>5</cp:revision>
  <dcterms:created xsi:type="dcterms:W3CDTF">2017-04-16T07:20:04Z</dcterms:created>
  <dcterms:modified xsi:type="dcterms:W3CDTF">2017-04-16T08:51:48Z</dcterms:modified>
</cp:coreProperties>
</file>