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321" r:id="rId5"/>
    <p:sldId id="327" r:id="rId6"/>
    <p:sldId id="354" r:id="rId7"/>
    <p:sldId id="353" r:id="rId8"/>
    <p:sldId id="351" r:id="rId9"/>
    <p:sldId id="346" r:id="rId10"/>
  </p:sldIdLst>
  <p:sldSz cx="12188825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0" autoAdjust="0"/>
    <p:restoredTop sz="86483" autoAdjust="0"/>
  </p:normalViewPr>
  <p:slideViewPr>
    <p:cSldViewPr showGuides="1">
      <p:cViewPr varScale="1">
        <p:scale>
          <a:sx n="76" d="100"/>
          <a:sy n="76" d="100"/>
        </p:scale>
        <p:origin x="114" y="444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10/14/2017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10/14/2017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5BF53-2473-4218-A64E-A2C42E22C4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49396-03E1-4989-8390-D3A960EAEBE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09B8CAE9-8ED5-4295-80A4-9518A89F5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FD8F0634-EB10-461E-8923-80022FE1D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1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5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1D083-2743-4B6F-935D-B0E7318F0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DF11B-F726-4741-B267-4CBC04267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6710E-C314-4972-9666-C12C74F3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22DA-81A8-459D-B677-66668372CEB8}" type="datetimeFigureOut">
              <a:rPr lang="en-GB" smtClean="0"/>
              <a:t>14/10/2017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7C2DC-11F0-4B88-B72D-9B9650D8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1E891-5A86-451D-BD05-B8923163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6F8FD-DD70-4E9E-9F6C-0C091C781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28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749" y="284176"/>
            <a:ext cx="12071076" cy="15087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64" y="2011680"/>
            <a:ext cx="11665296" cy="472968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3"/>
                </a:solidFill>
              </a:defRPr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229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60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9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4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2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8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7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10/14/2017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A189E9D-1AA3-42D3-A89F-A5C1E7A9F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" y="1828800"/>
            <a:ext cx="12188824" cy="2895600"/>
          </a:xfrm>
        </p:spPr>
        <p:txBody>
          <a:bodyPr>
            <a:normAutofit/>
          </a:bodyPr>
          <a:lstStyle/>
          <a:p>
            <a:r>
              <a:rPr lang="en-GB" altLang="en-US" sz="4800" dirty="0"/>
              <a:t>Future Church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17A6020-C53E-4B8E-AB8F-09FBFBA831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9796" y="3996251"/>
            <a:ext cx="10657183" cy="1309255"/>
          </a:xfrm>
        </p:spPr>
        <p:txBody>
          <a:bodyPr>
            <a:normAutofit/>
          </a:bodyPr>
          <a:lstStyle/>
          <a:p>
            <a:r>
              <a:rPr lang="en-GB" altLang="en-US" sz="4400" dirty="0"/>
              <a:t>Your Part 2: Devote yourself</a:t>
            </a:r>
            <a:br>
              <a:rPr lang="en-GB" altLang="en-US" sz="4400" dirty="0"/>
            </a:br>
            <a:r>
              <a:rPr lang="en-GB" altLang="en-US" sz="4400" dirty="0"/>
              <a:t>1 Timothy 4</a:t>
            </a:r>
          </a:p>
        </p:txBody>
      </p:sp>
    </p:spTree>
    <p:extLst>
      <p:ext uri="{BB962C8B-B14F-4D97-AF65-F5344CB8AC3E}">
        <p14:creationId xmlns:p14="http://schemas.microsoft.com/office/powerpoint/2010/main" val="122236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2ADBD8CC-D562-408B-9A52-55611EB4FFD1}"/>
              </a:ext>
            </a:extLst>
          </p:cNvPr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E412541-A999-4D8E-AB32-BBC1AAC81CF3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3630B0F-8D18-41E1-8EC7-81DE528A5EB6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444F9DE-989A-451B-A8B8-981F7FD64CF9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158C652-045B-4351-9EEB-C27B56845E0F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EA52F4-871B-4302-B937-92F7AA0E63A8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16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51" grpId="0"/>
      <p:bldP spid="53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8A8C6-7893-44D3-B963-4D28C162E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God wants this loving, worshipping, aspiring, thankful community to be…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B2BFE-A961-41B4-B640-1D9C4563F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765" y="2011680"/>
            <a:ext cx="11927060" cy="4657680"/>
          </a:xfrm>
        </p:spPr>
        <p:txBody>
          <a:bodyPr>
            <a:noAutofit/>
          </a:bodyPr>
          <a:lstStyle/>
          <a:p>
            <a:pPr lvl="1"/>
            <a:r>
              <a:rPr lang="en-GB" sz="3600" b="1" dirty="0">
                <a:solidFill>
                  <a:schemeClr val="accent1"/>
                </a:solidFill>
              </a:rPr>
              <a:t>Bible based</a:t>
            </a:r>
          </a:p>
          <a:p>
            <a:pPr lvl="1"/>
            <a:r>
              <a:rPr lang="en-GB" sz="3600" b="1" dirty="0">
                <a:solidFill>
                  <a:schemeClr val="accent1"/>
                </a:solidFill>
              </a:rPr>
              <a:t>Encouraging</a:t>
            </a:r>
          </a:p>
          <a:p>
            <a:pPr lvl="1"/>
            <a:r>
              <a:rPr lang="en-GB" sz="3600" b="1" dirty="0">
                <a:solidFill>
                  <a:schemeClr val="accent1"/>
                </a:solidFill>
              </a:rPr>
              <a:t>Centred on the mind of Christ</a:t>
            </a:r>
          </a:p>
          <a:p>
            <a:pPr lvl="0"/>
            <a:r>
              <a:rPr lang="en-GB" sz="4000" b="1" dirty="0"/>
              <a:t>Future church is not just a big vision for you to nod to</a:t>
            </a:r>
          </a:p>
          <a:p>
            <a:pPr lvl="2"/>
            <a:r>
              <a:rPr lang="en-GB" sz="3200" b="1" dirty="0">
                <a:solidFill>
                  <a:schemeClr val="accent2"/>
                </a:solidFill>
              </a:rPr>
              <a:t>It’s NOT something that will happen on its own</a:t>
            </a:r>
          </a:p>
          <a:p>
            <a:pPr lvl="1"/>
            <a:r>
              <a:rPr lang="en-GB" sz="3600" b="1" dirty="0">
                <a:solidFill>
                  <a:schemeClr val="accent1"/>
                </a:solidFill>
              </a:rPr>
              <a:t>It will not happen without people giving an example</a:t>
            </a:r>
          </a:p>
        </p:txBody>
      </p:sp>
    </p:spTree>
    <p:extLst>
      <p:ext uri="{BB962C8B-B14F-4D97-AF65-F5344CB8AC3E}">
        <p14:creationId xmlns:p14="http://schemas.microsoft.com/office/powerpoint/2010/main" val="57785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9DC8C-F92C-471D-AA22-2C7E2DAE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764" y="284176"/>
            <a:ext cx="11593288" cy="1508760"/>
          </a:xfrm>
        </p:spPr>
        <p:txBody>
          <a:bodyPr/>
          <a:lstStyle/>
          <a:p>
            <a:r>
              <a:rPr lang="en-GB" dirty="0"/>
              <a:t>Your part in making future church happen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8F749-9403-4FF2-AEE1-CE932047A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779" y="1916832"/>
            <a:ext cx="11783045" cy="4941168"/>
          </a:xfrm>
        </p:spPr>
        <p:txBody>
          <a:bodyPr>
            <a:no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Train yourself (1 Tim 4:7)</a:t>
            </a:r>
          </a:p>
          <a:p>
            <a:pPr lvl="1"/>
            <a:r>
              <a:rPr lang="en-GB" sz="3200" b="1" dirty="0">
                <a:solidFill>
                  <a:schemeClr val="tx1"/>
                </a:solidFill>
              </a:rPr>
              <a:t>In</a:t>
            </a:r>
            <a:r>
              <a:rPr lang="en-GB" sz="3200" b="1" baseline="0" dirty="0">
                <a:solidFill>
                  <a:schemeClr val="tx1"/>
                </a:solidFill>
              </a:rPr>
              <a:t> </a:t>
            </a:r>
            <a:r>
              <a:rPr lang="en-GB" sz="3200" b="1" dirty="0">
                <a:solidFill>
                  <a:schemeClr val="tx1"/>
                </a:solidFill>
              </a:rPr>
              <a:t>godliness (respecting and engaging with God)</a:t>
            </a:r>
          </a:p>
          <a:p>
            <a:pPr lvl="2"/>
            <a:r>
              <a:rPr lang="en-GB" sz="3200" b="1" dirty="0">
                <a:solidFill>
                  <a:schemeClr val="accent3"/>
                </a:solidFill>
              </a:rPr>
              <a:t>In training it doesn’t matter if we fail</a:t>
            </a:r>
          </a:p>
          <a:p>
            <a:r>
              <a:rPr lang="en-GB" sz="3600" b="1" dirty="0">
                <a:solidFill>
                  <a:schemeClr val="accent1"/>
                </a:solidFill>
              </a:rPr>
              <a:t>Devote yourself (1 Tim 4:12)</a:t>
            </a:r>
          </a:p>
          <a:p>
            <a:pPr lvl="1"/>
            <a:r>
              <a:rPr lang="en-GB" sz="3200" b="1" dirty="0"/>
              <a:t>To the reading (of the scriptures)</a:t>
            </a:r>
          </a:p>
          <a:p>
            <a:pPr lvl="1"/>
            <a:r>
              <a:rPr lang="en-GB" sz="3200" b="1" dirty="0"/>
              <a:t>To the preaching (lit. to exhortation)</a:t>
            </a:r>
          </a:p>
          <a:p>
            <a:pPr lvl="2"/>
            <a:r>
              <a:rPr lang="en-GB" sz="2800" b="1" dirty="0">
                <a:solidFill>
                  <a:schemeClr val="accent2"/>
                </a:solidFill>
              </a:rPr>
              <a:t>Urging people to positive action</a:t>
            </a:r>
          </a:p>
          <a:p>
            <a:pPr lvl="1"/>
            <a:r>
              <a:rPr lang="en-GB" sz="3200" b="1" dirty="0"/>
              <a:t>To the teaching (</a:t>
            </a:r>
            <a:r>
              <a:rPr lang="en-GB" sz="3200" b="1" dirty="0" err="1"/>
              <a:t>didaskalia</a:t>
            </a:r>
            <a:r>
              <a:rPr lang="en-GB" sz="3200" b="1" dirty="0"/>
              <a:t>)</a:t>
            </a:r>
          </a:p>
          <a:p>
            <a:pPr lvl="2"/>
            <a:r>
              <a:rPr lang="en-GB" sz="2800" b="1" dirty="0">
                <a:solidFill>
                  <a:schemeClr val="accent2"/>
                </a:solidFill>
              </a:rPr>
              <a:t>The active engagement with it so that you know the mind of Christ</a:t>
            </a:r>
          </a:p>
        </p:txBody>
      </p:sp>
    </p:spTree>
    <p:extLst>
      <p:ext uri="{BB962C8B-B14F-4D97-AF65-F5344CB8AC3E}">
        <p14:creationId xmlns:p14="http://schemas.microsoft.com/office/powerpoint/2010/main" val="148723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0D0F2-8167-41C8-ABCB-10CC7E984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52791-2ACB-4B9B-A578-8FCCC5B2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6" name="Group 75"/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77" name="Oval 76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80" name="Group 79"/>
          <p:cNvGrpSpPr>
            <a:grpSpLocks noChangeAspect="1"/>
          </p:cNvGrpSpPr>
          <p:nvPr/>
        </p:nvGrpSpPr>
        <p:grpSpPr>
          <a:xfrm>
            <a:off x="8390020" y="3083329"/>
            <a:ext cx="1000811" cy="1040097"/>
            <a:chOff x="6453494" y="2317132"/>
            <a:chExt cx="1969724" cy="2047043"/>
          </a:xfrm>
        </p:grpSpPr>
        <p:sp>
          <p:nvSpPr>
            <p:cNvPr id="81" name="Oval 80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CE58DE1-A7F1-44F1-BDF3-20D801D87DF1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EBBF9-5D0E-43D2-851E-83CDC1A5EE9D}"/>
              </a:ext>
            </a:extLst>
          </p:cNvPr>
          <p:cNvSpPr txBox="1"/>
          <p:nvPr/>
        </p:nvSpPr>
        <p:spPr>
          <a:xfrm>
            <a:off x="6683210" y="2388666"/>
            <a:ext cx="15786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considerate community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E535FF-6340-47E6-85CE-B1F317424BCB}"/>
              </a:ext>
            </a:extLst>
          </p:cNvPr>
          <p:cNvGrpSpPr>
            <a:grpSpLocks noChangeAspect="1"/>
          </p:cNvGrpSpPr>
          <p:nvPr/>
        </p:nvGrpSpPr>
        <p:grpSpPr>
          <a:xfrm>
            <a:off x="7004946" y="3555197"/>
            <a:ext cx="683567" cy="710400"/>
            <a:chOff x="6453494" y="2317132"/>
            <a:chExt cx="1969724" cy="204704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E755E09-C0AA-449A-9E4F-DBC1C5507B45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7493273-93F2-47BB-A916-90078FBFE089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E84B375-6170-473D-903A-DFB808EFEC9E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0D15662-1E44-414C-9E79-E8BF2E0A209B}"/>
              </a:ext>
            </a:extLst>
          </p:cNvPr>
          <p:cNvSpPr txBox="1"/>
          <p:nvPr/>
        </p:nvSpPr>
        <p:spPr>
          <a:xfrm>
            <a:off x="8166884" y="2051543"/>
            <a:ext cx="15070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trustworthy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32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35" grpId="0"/>
      <p:bldP spid="36" grpId="0"/>
      <p:bldP spid="49" grpId="0"/>
      <p:bldP spid="51" grpId="0"/>
      <p:bldP spid="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E41224-0370-4595-877C-23316CD80004}">
  <ds:schemaRefs>
    <ds:schemaRef ds:uri="http://purl.org/dc/elements/1.1/"/>
    <ds:schemaRef ds:uri="http://schemas.microsoft.com/office/2006/metadata/properties"/>
    <ds:schemaRef ds:uri="http://purl.org/dc/terms/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15385</TotalTime>
  <Words>228</Words>
  <Application>Microsoft Office PowerPoint</Application>
  <PresentationFormat>Custom</PresentationFormat>
  <Paragraphs>36</Paragraphs>
  <Slides>6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Corbel</vt:lpstr>
      <vt:lpstr>Wingdings</vt:lpstr>
      <vt:lpstr>Banded</vt:lpstr>
      <vt:lpstr>Future Church</vt:lpstr>
      <vt:lpstr>The church in the future will not be the same!</vt:lpstr>
      <vt:lpstr>God wants this loving, worshipping, aspiring, thankful community to be…</vt:lpstr>
      <vt:lpstr>Your part in making future church happen</vt:lpstr>
      <vt:lpstr>PowerPoint Presentation</vt:lpstr>
      <vt:lpstr>The church in the future will not be the same!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with Christ at the centre</dc:title>
  <dc:creator>Ron Day</dc:creator>
  <cp:lastModifiedBy>Ron Day</cp:lastModifiedBy>
  <cp:revision>54</cp:revision>
  <dcterms:created xsi:type="dcterms:W3CDTF">2017-08-29T10:17:16Z</dcterms:created>
  <dcterms:modified xsi:type="dcterms:W3CDTF">2017-10-14T11:42:19Z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