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sldIdLst>
    <p:sldId id="264" r:id="rId2"/>
    <p:sldId id="258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5" autoAdjust="0"/>
    <p:restoredTop sz="86444" autoAdjust="0"/>
  </p:normalViewPr>
  <p:slideViewPr>
    <p:cSldViewPr snapToGrid="0">
      <p:cViewPr varScale="1">
        <p:scale>
          <a:sx n="33" d="100"/>
          <a:sy n="33" d="100"/>
        </p:scale>
        <p:origin x="120" y="7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AB2DFEB-FFF0-4AD0-8228-4E2B0F966364}" type="datetimeFigureOut">
              <a:rPr lang="en-GB" smtClean="0"/>
              <a:t>11/04/2020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E7FE63E-F1DD-4E94-B0A1-7C07E91A58F2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4823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DFEB-FFF0-4AD0-8228-4E2B0F966364}" type="datetimeFigureOut">
              <a:rPr lang="en-GB" smtClean="0"/>
              <a:t>11/04/2020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E63E-F1DD-4E94-B0A1-7C07E91A5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67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DFEB-FFF0-4AD0-8228-4E2B0F966364}" type="datetimeFigureOut">
              <a:rPr lang="en-GB" smtClean="0"/>
              <a:t>11/04/2020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E63E-F1DD-4E94-B0A1-7C07E91A5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313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4EC84-B8E5-4F03-A393-B797C740A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AA39D-0AF3-4709-86D4-B3DE1BE75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4409767"/>
          </a:xfrm>
        </p:spPr>
        <p:txBody>
          <a:bodyPr>
            <a:normAutofit/>
          </a:bodyPr>
          <a:lstStyle>
            <a:lvl1pPr>
              <a:defRPr sz="3200">
                <a:solidFill>
                  <a:srgbClr val="FF0000"/>
                </a:solidFill>
              </a:defRPr>
            </a:lvl1pPr>
            <a:lvl2pPr>
              <a:defRPr sz="2800">
                <a:solidFill>
                  <a:srgbClr val="00B050"/>
                </a:solidFill>
              </a:defRPr>
            </a:lvl2pPr>
            <a:lvl3pPr>
              <a:defRPr sz="2400">
                <a:solidFill>
                  <a:srgbClr val="0070C0"/>
                </a:solidFill>
              </a:defRPr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791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DFEB-FFF0-4AD0-8228-4E2B0F966364}" type="datetimeFigureOut">
              <a:rPr lang="en-GB" smtClean="0"/>
              <a:t>11/04/2020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E63E-F1DD-4E94-B0A1-7C07E91A5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0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AB2DFEB-FFF0-4AD0-8228-4E2B0F966364}" type="datetimeFigureOut">
              <a:rPr lang="en-GB" smtClean="0"/>
              <a:t>11/04/2020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E7FE63E-F1DD-4E94-B0A1-7C07E91A58F2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80109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DFEB-FFF0-4AD0-8228-4E2B0F966364}" type="datetimeFigureOut">
              <a:rPr lang="en-GB" smtClean="0"/>
              <a:t>11/04/2020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E63E-F1DD-4E94-B0A1-7C07E91A5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6189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DFEB-FFF0-4AD0-8228-4E2B0F966364}" type="datetimeFigureOut">
              <a:rPr lang="en-GB" smtClean="0"/>
              <a:t>11/04/2020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E63E-F1DD-4E94-B0A1-7C07E91A5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503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DFEB-FFF0-4AD0-8228-4E2B0F966364}" type="datetimeFigureOut">
              <a:rPr lang="en-GB" smtClean="0"/>
              <a:t>11/04/2020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E63E-F1DD-4E94-B0A1-7C07E91A5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79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2DFEB-FFF0-4AD0-8228-4E2B0F966364}" type="datetimeFigureOut">
              <a:rPr lang="en-GB" smtClean="0"/>
              <a:t>11/04/2020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E63E-F1DD-4E94-B0A1-7C07E91A5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207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AB2DFEB-FFF0-4AD0-8228-4E2B0F966364}" type="datetimeFigureOut">
              <a:rPr lang="en-GB" smtClean="0"/>
              <a:t>11/04/2020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E7FE63E-F1DD-4E94-B0A1-7C07E91A58F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5436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AB2DFEB-FFF0-4AD0-8228-4E2B0F966364}" type="datetimeFigureOut">
              <a:rPr lang="en-GB" smtClean="0"/>
              <a:t>11/04/2020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E7FE63E-F1DD-4E94-B0A1-7C07E91A5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72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AB2DFEB-FFF0-4AD0-8228-4E2B0F966364}" type="datetimeFigureOut">
              <a:rPr lang="en-GB" smtClean="0"/>
              <a:t>11/04/2020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E7FE63E-F1DD-4E94-B0A1-7C07E91A58F2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7711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proswrite.com/2012/06/28/the-video-tutorial-on-persuasive-pros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hyperlink" Target="https://commons.wikimedia.org/wiki/File:Wikipedia_welcome_committee_topicon_graphic.PN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allchristiandownloads.blogspot.com/2014/06/free-christian-nature-wallpapers-with.html" TargetMode="Externa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D14E5-A1F3-44BE-898D-C213DD249F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From fear to joy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A24E8E-2DBF-41BF-B535-EC4E52E758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Matthew 28:1-10</a:t>
            </a:r>
          </a:p>
        </p:txBody>
      </p:sp>
    </p:spTree>
    <p:extLst>
      <p:ext uri="{BB962C8B-B14F-4D97-AF65-F5344CB8AC3E}">
        <p14:creationId xmlns:p14="http://schemas.microsoft.com/office/powerpoint/2010/main" val="77003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358B7-62BD-4CAF-BBF6-12044AFD4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A God who surprises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D1E830-22DB-4B68-BCC8-6A8BB29BDB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God breaks into normal human life</a:t>
            </a:r>
          </a:p>
          <a:p>
            <a:pPr marR="0" lvl="0" rtl="0"/>
            <a:r>
              <a:rPr lang="en-GB" dirty="0"/>
              <a:t>God gives the evidence</a:t>
            </a:r>
          </a:p>
          <a:p>
            <a:pPr marR="0" lvl="0" rtl="0"/>
            <a:r>
              <a:rPr lang="en-GB" dirty="0"/>
              <a:t>The almost universal reaction is fear!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1615D1-B6F5-4233-A630-0E784CD1D7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33" b="96196" l="6667" r="95667">
                        <a14:foregroundMark x1="10500" y1="37228" x2="8167" y2="72554"/>
                        <a14:foregroundMark x1="8167" y1="72554" x2="14833" y2="88587"/>
                        <a14:foregroundMark x1="14833" y1="88587" x2="41333" y2="91848"/>
                        <a14:foregroundMark x1="30167" y1="95652" x2="32833" y2="96739"/>
                        <a14:foregroundMark x1="6667" y1="42391" x2="6667" y2="46739"/>
                        <a14:foregroundMark x1="60833" y1="10870" x2="70167" y2="5435"/>
                        <a14:foregroundMark x1="92000" y1="64130" x2="90167" y2="48641"/>
                        <a14:foregroundMark x1="95167" y1="56793" x2="95833" y2="55978"/>
                        <a14:foregroundMark x1="63667" y1="3533" x2="62833" y2="597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115908" y="3671455"/>
            <a:ext cx="4572000" cy="280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68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DB0C0-BDC5-48E7-B9A6-6821F9D9C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A God who dispels fear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3CF62-8806-4B38-9FA3-1F80F830D0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Fear overcome by encounter</a:t>
            </a:r>
          </a:p>
        </p:txBody>
      </p:sp>
      <p:pic>
        <p:nvPicPr>
          <p:cNvPr id="17" name="Picture 16" descr="A drawing of a face&#10;&#10;Description automatically generated">
            <a:extLst>
              <a:ext uri="{FF2B5EF4-FFF2-40B4-BE49-F238E27FC236}">
                <a16:creationId xmlns:a16="http://schemas.microsoft.com/office/drawing/2014/main" id="{088AC47A-2E23-4443-9F4F-C373402C18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26" b="96852" l="1125" r="97500">
                        <a14:foregroundMark x1="2500" y1="24259" x2="10500" y2="38889"/>
                        <a14:foregroundMark x1="10500" y1="38889" x2="11375" y2="57407"/>
                        <a14:foregroundMark x1="11375" y1="57407" x2="13000" y2="59815"/>
                        <a14:foregroundMark x1="60125" y1="21852" x2="83625" y2="39630"/>
                        <a14:foregroundMark x1="83625" y1="39630" x2="96125" y2="58519"/>
                        <a14:foregroundMark x1="57750" y1="5185" x2="53750" y2="8704"/>
                        <a14:foregroundMark x1="23375" y1="73889" x2="29625" y2="86852"/>
                        <a14:foregroundMark x1="29625" y1="86852" x2="41125" y2="92963"/>
                        <a14:foregroundMark x1="41125" y1="92963" x2="51375" y2="92778"/>
                        <a14:foregroundMark x1="51375" y1="92778" x2="54500" y2="88148"/>
                        <a14:foregroundMark x1="22125" y1="14630" x2="22000" y2="15370"/>
                        <a14:foregroundMark x1="43750" y1="5556" x2="47125" y2="10000"/>
                        <a14:foregroundMark x1="56125" y1="1111" x2="47375" y2="9444"/>
                        <a14:foregroundMark x1="62500" y1="3519" x2="69000" y2="9074"/>
                        <a14:foregroundMark x1="57750" y1="74815" x2="58125" y2="76111"/>
                        <a14:foregroundMark x1="58000" y1="75370" x2="52000" y2="62037"/>
                        <a14:foregroundMark x1="52000" y1="62037" x2="30000" y2="62593"/>
                        <a14:foregroundMark x1="30000" y1="62593" x2="24000" y2="66852"/>
                        <a14:foregroundMark x1="18375" y1="75741" x2="19000" y2="79815"/>
                        <a14:foregroundMark x1="41500" y1="96481" x2="42125" y2="97037"/>
                        <a14:foregroundMark x1="57000" y1="84259" x2="56125" y2="87222"/>
                        <a14:foregroundMark x1="76000" y1="68333" x2="57750" y2="68148"/>
                        <a14:foregroundMark x1="57750" y1="68148" x2="68500" y2="66111"/>
                        <a14:foregroundMark x1="68500" y1="66111" x2="57875" y2="57407"/>
                        <a14:foregroundMark x1="57875" y1="57407" x2="70125" y2="53704"/>
                        <a14:foregroundMark x1="70125" y1="53704" x2="43125" y2="54074"/>
                        <a14:foregroundMark x1="43125" y1="54074" x2="72250" y2="50556"/>
                        <a14:foregroundMark x1="72250" y1="50556" x2="60750" y2="47963"/>
                        <a14:foregroundMark x1="60750" y1="47963" x2="71000" y2="42778"/>
                        <a14:foregroundMark x1="71000" y1="42778" x2="47125" y2="36481"/>
                        <a14:foregroundMark x1="47125" y1="36481" x2="33250" y2="38333"/>
                        <a14:foregroundMark x1="33250" y1="38333" x2="45375" y2="41667"/>
                        <a14:foregroundMark x1="45375" y1="41667" x2="11125" y2="29630"/>
                        <a14:foregroundMark x1="11125" y1="29630" x2="21875" y2="25926"/>
                        <a14:foregroundMark x1="21875" y1="25926" x2="11875" y2="21296"/>
                        <a14:foregroundMark x1="11875" y1="21296" x2="30875" y2="24630"/>
                        <a14:foregroundMark x1="30875" y1="24630" x2="33375" y2="28333"/>
                        <a14:foregroundMark x1="55375" y1="56111" x2="62250" y2="67778"/>
                        <a14:foregroundMark x1="62250" y1="67778" x2="63125" y2="85185"/>
                        <a14:foregroundMark x1="62000" y1="87593" x2="62000" y2="87593"/>
                        <a14:foregroundMark x1="62125" y1="87963" x2="57750" y2="91667"/>
                        <a14:foregroundMark x1="75125" y1="77593" x2="66500" y2="86667"/>
                        <a14:foregroundMark x1="66500" y1="86667" x2="63375" y2="85741"/>
                        <a14:foregroundMark x1="79750" y1="70370" x2="76375" y2="73704"/>
                        <a14:foregroundMark x1="83125" y1="69815" x2="84125" y2="68704"/>
                        <a14:foregroundMark x1="70375" y1="9444" x2="80000" y2="19815"/>
                        <a14:foregroundMark x1="79000" y1="17963" x2="80375" y2="19444"/>
                        <a14:foregroundMark x1="750" y1="34630" x2="1125" y2="64815"/>
                        <a14:foregroundMark x1="1125" y1="64815" x2="1125" y2="64815"/>
                        <a14:foregroundMark x1="21750" y1="78333" x2="31000" y2="68704"/>
                        <a14:foregroundMark x1="42125" y1="63889" x2="33125" y2="73519"/>
                        <a14:foregroundMark x1="33125" y1="73519" x2="28750" y2="81667"/>
                        <a14:foregroundMark x1="51750" y1="62407" x2="38000" y2="81296"/>
                        <a14:foregroundMark x1="54500" y1="72222" x2="49750" y2="85556"/>
                        <a14:foregroundMark x1="49750" y1="85556" x2="47375" y2="88519"/>
                        <a14:foregroundMark x1="40125" y1="35741" x2="45625" y2="20926"/>
                        <a14:foregroundMark x1="45625" y1="20926" x2="57000" y2="14815"/>
                        <a14:foregroundMark x1="57000" y1="14815" x2="93500" y2="29444"/>
                        <a14:foregroundMark x1="90500" y1="22778" x2="97500" y2="33333"/>
                        <a14:foregroundMark x1="97500" y1="33333" x2="83125" y2="57407"/>
                        <a14:foregroundMark x1="83125" y1="57407" x2="76750" y2="648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278842" y="3260928"/>
            <a:ext cx="4762500" cy="3214687"/>
          </a:xfrm>
          <a:prstGeom prst="rect">
            <a:avLst/>
          </a:prstGeom>
        </p:spPr>
      </p:pic>
      <p:pic>
        <p:nvPicPr>
          <p:cNvPr id="23" name="Picture 22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7A3557AC-6CAD-4478-86E1-6BC2A4840F5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8529306" y="1532580"/>
            <a:ext cx="2411016" cy="3214688"/>
          </a:xfrm>
          <a:prstGeom prst="rect">
            <a:avLst/>
          </a:prstGeom>
        </p:spPr>
      </p:pic>
      <p:pic>
        <p:nvPicPr>
          <p:cNvPr id="25" name="Picture 24" descr="A person posing for a picture&#10;&#10;Description automatically generated">
            <a:extLst>
              <a:ext uri="{FF2B5EF4-FFF2-40B4-BE49-F238E27FC236}">
                <a16:creationId xmlns:a16="http://schemas.microsoft.com/office/drawing/2014/main" id="{1B4DAC55-926C-4521-8D81-DA0C283080C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8471049" y="1417368"/>
            <a:ext cx="2497425" cy="332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57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06F57-A6BE-43D3-B2A7-E3916DBE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A God who disturbs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0D56B7-8342-44F7-8A22-991C9D1B7C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He demands a response of obedient trust</a:t>
            </a:r>
          </a:p>
          <a:p>
            <a:pPr marR="0" lvl="1" rtl="0"/>
            <a:r>
              <a:rPr lang="en-GB" dirty="0"/>
              <a:t>You've seen it, so go and tell.</a:t>
            </a:r>
          </a:p>
          <a:p>
            <a:pPr marR="0" lvl="0" rtl="0"/>
            <a:r>
              <a:rPr lang="en-GB" dirty="0"/>
              <a:t>Obedience led to a deeper encounter</a:t>
            </a:r>
          </a:p>
          <a:p>
            <a:pPr marR="0" lvl="1" rtl="0"/>
            <a:r>
              <a:rPr lang="en-GB" dirty="0"/>
              <a:t>The journey of faith is a journey from fear to joyful peace and reassurance</a:t>
            </a:r>
          </a:p>
          <a:p>
            <a:pPr marR="0" lvl="0" rtl="0"/>
            <a:r>
              <a:rPr lang="en-GB" dirty="0"/>
              <a:t>He still asked them to obey</a:t>
            </a:r>
          </a:p>
          <a:p>
            <a:pPr marR="0" lvl="1" rtl="0"/>
            <a:r>
              <a:rPr lang="en-GB" dirty="0"/>
              <a:t>Go and tell!</a:t>
            </a:r>
          </a:p>
        </p:txBody>
      </p:sp>
    </p:spTree>
    <p:extLst>
      <p:ext uri="{BB962C8B-B14F-4D97-AF65-F5344CB8AC3E}">
        <p14:creationId xmlns:p14="http://schemas.microsoft.com/office/powerpoint/2010/main" val="1070550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DDC89887-7940-4547-B74D-E2595CABEC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9018984" y="196728"/>
            <a:ext cx="2411016" cy="3214688"/>
          </a:xfrm>
          <a:prstGeom prst="rect">
            <a:avLst/>
          </a:prstGeom>
        </p:spPr>
      </p:pic>
      <p:pic>
        <p:nvPicPr>
          <p:cNvPr id="5" name="Picture 4" descr="A person posing for a picture&#10;&#10;Description automatically generated">
            <a:extLst>
              <a:ext uri="{FF2B5EF4-FFF2-40B4-BE49-F238E27FC236}">
                <a16:creationId xmlns:a16="http://schemas.microsoft.com/office/drawing/2014/main" id="{3C51262F-73AA-4CCB-8130-49D54D4CAAE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9018984" y="121161"/>
            <a:ext cx="2497425" cy="33299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41FD8-C402-4EA4-B342-CD413ACA90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 most of the world is living in fear</a:t>
            </a:r>
          </a:p>
          <a:p>
            <a:pPr marR="0" lvl="0" rtl="0"/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handle our fears in different ways</a:t>
            </a:r>
          </a:p>
          <a:p>
            <a:pPr marR="0" lvl="0" rtl="0"/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Christian, today is the day hope triumphs over fear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E987FC-6EF1-4EF0-84ED-4222FDE60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From fear to Joy</a:t>
            </a:r>
          </a:p>
        </p:txBody>
      </p:sp>
      <p:pic>
        <p:nvPicPr>
          <p:cNvPr id="7" name="Picture 6" descr="A picture containing nature, snow, sun, large&#10;&#10;Description automatically generated">
            <a:extLst>
              <a:ext uri="{FF2B5EF4-FFF2-40B4-BE49-F238E27FC236}">
                <a16:creationId xmlns:a16="http://schemas.microsoft.com/office/drawing/2014/main" id="{AFADC7CB-7EAA-45C6-B367-F591AFEEA4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51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56</TotalTime>
  <Words>118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Badge</vt:lpstr>
      <vt:lpstr>From fear to joy</vt:lpstr>
      <vt:lpstr>A God who surprises</vt:lpstr>
      <vt:lpstr>A God who dispels fear</vt:lpstr>
      <vt:lpstr>A God who disturbs</vt:lpstr>
      <vt:lpstr>From fear to Joy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fear to joy</dc:title>
  <dc:creator>Ron Day</dc:creator>
  <cp:lastModifiedBy>Ron Day</cp:lastModifiedBy>
  <cp:revision>6</cp:revision>
  <dcterms:created xsi:type="dcterms:W3CDTF">2020-04-11T10:01:26Z</dcterms:created>
  <dcterms:modified xsi:type="dcterms:W3CDTF">2020-04-11T10:57:58Z</dcterms:modified>
</cp:coreProperties>
</file>