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9"/>
  </p:notesMasterIdLst>
  <p:sldIdLst>
    <p:sldId id="267" r:id="rId2"/>
    <p:sldId id="256" r:id="rId3"/>
    <p:sldId id="292" r:id="rId4"/>
    <p:sldId id="293" r:id="rId5"/>
    <p:sldId id="294" r:id="rId6"/>
    <p:sldId id="258" r:id="rId7"/>
    <p:sldId id="26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15" autoAdjust="0"/>
    <p:restoredTop sz="86358" autoAdjust="0"/>
  </p:normalViewPr>
  <p:slideViewPr>
    <p:cSldViewPr snapToGrid="0">
      <p:cViewPr varScale="1">
        <p:scale>
          <a:sx n="24" d="100"/>
          <a:sy n="24" d="100"/>
        </p:scale>
        <p:origin x="30" y="149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CFF03B-CA91-4302-AB71-3A3A08667213}" type="datetimeFigureOut">
              <a:rPr lang="en-GB" smtClean="0"/>
              <a:t>02/03/2019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04FFC1-F127-4327-AFF6-277A1847F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352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christian_handshake.sv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02/03/2019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260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02/03/2019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293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02/03/2019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705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02/03/2019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37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02/03/2019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700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02/03/2019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5108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02/03/2019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589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02/03/2019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0784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02/03/2019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686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46421-4954-426C-B472-489BEE407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0"/>
            <a:ext cx="9347457" cy="1383957"/>
          </a:xfrm>
        </p:spPr>
        <p:txBody>
          <a:bodyPr>
            <a:normAutofit/>
          </a:bodyPr>
          <a:lstStyle>
            <a:lvl1pPr marR="0" algn="ctr" defTabSz="457200" rtl="0" eaLnBrk="1" latinLnBrk="0" hangingPunct="1">
              <a:spcBef>
                <a:spcPct val="0"/>
              </a:spcBef>
              <a:buNone/>
              <a:defRPr lang="en-GB" sz="4400" b="1" kern="1200" cap="none" dirty="0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4341A-F030-4253-8E40-12AF232CE2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310" y="1594023"/>
            <a:ext cx="10464674" cy="5165124"/>
          </a:xfrm>
        </p:spPr>
        <p:txBody>
          <a:bodyPr/>
          <a:lstStyle>
            <a:lvl1pPr marL="285750" indent="-285750">
              <a:defRPr lang="en-US" sz="3200" b="1" kern="1200" cap="none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>
              <a:defRPr lang="en-US" sz="2800" b="1" kern="1200" cap="none" dirty="0" smtClean="0">
                <a:solidFill>
                  <a:schemeClr val="accent2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>
              <a:defRPr lang="en-US" sz="2800" b="1" kern="1200" cap="none" dirty="0" smtClean="0">
                <a:solidFill>
                  <a:schemeClr val="accent6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>
              <a:defRPr lang="en-US" sz="2400" b="1" kern="1200" cap="none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</a:lstStyle>
          <a:p>
            <a:pPr marL="285750" marR="0" lvl="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Edit Master text styles</a:t>
            </a:r>
          </a:p>
          <a:p>
            <a:pPr marL="742950" marR="0" lvl="1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Second level</a:t>
            </a:r>
          </a:p>
          <a:p>
            <a:pPr marL="1200150" marR="0" lvl="2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Third level</a:t>
            </a:r>
          </a:p>
          <a:p>
            <a:pPr marL="1543050" marR="0" lvl="3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EC0107-24CA-41D4-B423-9989D69D3E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831767" y="0"/>
            <a:ext cx="1360233" cy="1594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69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1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02/03/2019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539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02/03/2019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381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02/03/2019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234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02/03/2019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35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02/03/2019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64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02/03/2019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898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02/03/2019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468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02/03/2019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0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61AF03D-3063-4E77-95F4-C0BAB235AFBE}" type="datetimeFigureOut">
              <a:rPr lang="en-GB" smtClean="0"/>
              <a:t>02/03/2019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832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  <p:sldLayoutId id="2147483716" r:id="rId17"/>
    <p:sldLayoutId id="2147483717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christian_handshake.sv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ailymail.co.uk/sciencetech/article-5479377/Babies-look-like-dad-tend-healthier-study-finds.html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8.xml"/><Relationship Id="rId5" Type="http://schemas.openxmlformats.org/officeDocument/2006/relationships/hyperlink" Target="https://www.dreamstime.com/royalty-free-stock-photography-infant-baby-looking-mom-girl-image39979457" TargetMode="Externa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ailymail.co.uk/sciencetech/article-5479377/Babies-look-like-dad-tend-healthier-study-finds.html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420AB-B100-416A-AE93-DAA7267D91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/>
              <a:t>Applying the Covenant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51E247-9B26-48FC-A6A0-4A8766DDB4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0" eaLnBrk="1" latinLnBrk="0" hangingPunct="1"/>
            <a:r>
              <a:rPr lang="en-GB" sz="3600" b="1" dirty="0"/>
              <a:t>9. Deuteronomy 23:15-25</a:t>
            </a:r>
            <a:br>
              <a:rPr lang="en-GB" sz="3600" b="1" dirty="0"/>
            </a:br>
            <a:r>
              <a:rPr lang="en-GB" sz="2100" b="1" kern="1200" cap="none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Being blessed</a:t>
            </a:r>
            <a:endParaRPr lang="en-GB" sz="3600" dirty="0">
              <a:effectLst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6D16F5-10F1-43F7-B430-B70A45730B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370306" y="51855"/>
            <a:ext cx="2638893" cy="309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365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E254B-8BCA-4A35-9B8F-0C7917A21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God wants to bless you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18639C-2258-4465-9653-6E80FECFCD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GB" dirty="0"/>
              <a:t>He wants to bless you in everything you attempt</a:t>
            </a:r>
          </a:p>
          <a:p>
            <a:pPr marR="0" lvl="1" rtl="0"/>
            <a:r>
              <a:rPr lang="en-GB" dirty="0"/>
              <a:t>To make you happy or joyful (</a:t>
            </a:r>
            <a:r>
              <a:rPr lang="en-GB" dirty="0" err="1"/>
              <a:t>ashere</a:t>
            </a:r>
            <a:r>
              <a:rPr lang="en-GB" dirty="0"/>
              <a:t>)</a:t>
            </a:r>
          </a:p>
          <a:p>
            <a:pPr marR="0" lvl="1" rtl="0"/>
            <a:r>
              <a:rPr lang="en-GB" dirty="0"/>
              <a:t>To kneel before you and give you honour and respect (</a:t>
            </a:r>
            <a:r>
              <a:rPr lang="en-GB" dirty="0" err="1"/>
              <a:t>barak</a:t>
            </a:r>
            <a:r>
              <a:rPr lang="en-GB" dirty="0"/>
              <a:t>)</a:t>
            </a:r>
          </a:p>
          <a:p>
            <a:pPr marR="0" lvl="1" rtl="0"/>
            <a:r>
              <a:rPr lang="en-GB" dirty="0"/>
              <a:t>To give you gifts to honour you</a:t>
            </a:r>
          </a:p>
          <a:p>
            <a:pPr marR="0" lvl="0" rtl="0"/>
            <a:r>
              <a:rPr lang="en-GB" dirty="0"/>
              <a:t>For that to happen there needs to be your cooperation</a:t>
            </a:r>
          </a:p>
          <a:p>
            <a:pPr marR="0" lvl="1" rtl="0"/>
            <a:r>
              <a:rPr lang="en-GB" dirty="0"/>
              <a:t>Your compliance to His will and His ways rather than you kicking against the goads</a:t>
            </a:r>
          </a:p>
          <a:p>
            <a:pPr marR="0" lvl="1" rtl="0"/>
            <a:r>
              <a:rPr lang="en-GB" dirty="0"/>
              <a:t>Your acceptance of who you are in Him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9FE70F-A47A-41B0-A1F1-7878662120D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b="6325"/>
          <a:stretch/>
        </p:blipFill>
        <p:spPr>
          <a:xfrm>
            <a:off x="1219093" y="16557"/>
            <a:ext cx="10972907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AA94BBF-270F-4E02-A970-659644FB1B7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b="9287"/>
          <a:stretch/>
        </p:blipFill>
        <p:spPr>
          <a:xfrm>
            <a:off x="2898690" y="49671"/>
            <a:ext cx="9293310" cy="6841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782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E671D-3D35-4D45-A331-447FE274D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God’s call is on all of your life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ACBDD0-6CD2-41D6-A09E-BE3727121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310" y="1150374"/>
            <a:ext cx="10464674" cy="5608773"/>
          </a:xfrm>
        </p:spPr>
        <p:txBody>
          <a:bodyPr>
            <a:normAutofit/>
          </a:bodyPr>
          <a:lstStyle/>
          <a:p>
            <a:pPr marL="0" marR="0" lvl="0" indent="0" rtl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0801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53B43EF4-5CD8-4311-95D2-1B25FEF1F04F}"/>
              </a:ext>
            </a:extLst>
          </p:cNvPr>
          <p:cNvSpPr/>
          <p:nvPr/>
        </p:nvSpPr>
        <p:spPr>
          <a:xfrm>
            <a:off x="192505" y="312821"/>
            <a:ext cx="7050505" cy="6376737"/>
          </a:xfrm>
          <a:prstGeom prst="ellipse">
            <a:avLst/>
          </a:prstGeom>
          <a:solidFill>
            <a:srgbClr val="00B0F0"/>
          </a:solidFill>
          <a:ln>
            <a:solidFill>
              <a:schemeClr val="accent5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775F1AB-1EB0-420D-AA3A-06590887DBA8}"/>
              </a:ext>
            </a:extLst>
          </p:cNvPr>
          <p:cNvSpPr/>
          <p:nvPr/>
        </p:nvSpPr>
        <p:spPr>
          <a:xfrm rot="2680507">
            <a:off x="5536325" y="297329"/>
            <a:ext cx="6534056" cy="6263340"/>
          </a:xfrm>
          <a:prstGeom prst="ellipse">
            <a:avLst/>
          </a:prstGeom>
          <a:gradFill>
            <a:gsLst>
              <a:gs pos="8000">
                <a:srgbClr val="FF0000"/>
              </a:gs>
              <a:gs pos="65000">
                <a:schemeClr val="accent5">
                  <a:lumMod val="97000"/>
                  <a:lumOff val="3000"/>
                </a:schemeClr>
              </a:gs>
              <a:gs pos="76000">
                <a:srgbClr val="00B0F0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22888D6-8F1C-476B-8960-C0A9C0B50ED1}"/>
              </a:ext>
            </a:extLst>
          </p:cNvPr>
          <p:cNvSpPr/>
          <p:nvPr/>
        </p:nvSpPr>
        <p:spPr>
          <a:xfrm rot="2680507">
            <a:off x="9311578" y="3095298"/>
            <a:ext cx="830524" cy="811780"/>
          </a:xfrm>
          <a:prstGeom prst="ellipse">
            <a:avLst/>
          </a:prstGeom>
          <a:gradFill>
            <a:gsLst>
              <a:gs pos="9000">
                <a:srgbClr val="FF0000"/>
              </a:gs>
              <a:gs pos="81000">
                <a:schemeClr val="accent5">
                  <a:lumMod val="97000"/>
                  <a:lumOff val="3000"/>
                </a:schemeClr>
              </a:gs>
              <a:gs pos="100000">
                <a:srgbClr val="00B0F0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8CE4FD-5D3E-4FFB-8FBA-705862C12B2F}"/>
              </a:ext>
            </a:extLst>
          </p:cNvPr>
          <p:cNvSpPr txBox="1"/>
          <p:nvPr/>
        </p:nvSpPr>
        <p:spPr>
          <a:xfrm>
            <a:off x="1997241" y="1057039"/>
            <a:ext cx="34410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/>
              <a:t>God’s Kingdom Values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7EE9E4D-BC52-4673-83FF-D19046C52E61}"/>
              </a:ext>
            </a:extLst>
          </p:cNvPr>
          <p:cNvSpPr txBox="1"/>
          <p:nvPr/>
        </p:nvSpPr>
        <p:spPr>
          <a:xfrm>
            <a:off x="7507705" y="1057039"/>
            <a:ext cx="26870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/>
              <a:t>World</a:t>
            </a:r>
            <a:br>
              <a:rPr lang="en-GB" sz="3600" b="1" dirty="0"/>
            </a:br>
            <a:r>
              <a:rPr lang="en-GB" sz="3600" b="1" dirty="0"/>
              <a:t> Values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4E39158-B467-4471-BFDA-D4A9AB32FAC2}"/>
              </a:ext>
            </a:extLst>
          </p:cNvPr>
          <p:cNvSpPr/>
          <p:nvPr/>
        </p:nvSpPr>
        <p:spPr>
          <a:xfrm rot="2680507">
            <a:off x="3863058" y="3023109"/>
            <a:ext cx="830524" cy="811780"/>
          </a:xfrm>
          <a:prstGeom prst="ellipse">
            <a:avLst/>
          </a:prstGeom>
          <a:gradFill>
            <a:gsLst>
              <a:gs pos="0">
                <a:srgbClr val="FF0000"/>
              </a:gs>
              <a:gs pos="36000">
                <a:schemeClr val="accent5">
                  <a:lumMod val="97000"/>
                  <a:lumOff val="3000"/>
                </a:schemeClr>
              </a:gs>
              <a:gs pos="67000">
                <a:srgbClr val="00B0F0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742D00B-2423-4C17-837F-72B58B362807}"/>
              </a:ext>
            </a:extLst>
          </p:cNvPr>
          <p:cNvSpPr txBox="1"/>
          <p:nvPr/>
        </p:nvSpPr>
        <p:spPr>
          <a:xfrm>
            <a:off x="8383313" y="4216872"/>
            <a:ext cx="26870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/>
              <a:t>You</a:t>
            </a:r>
          </a:p>
        </p:txBody>
      </p:sp>
    </p:spTree>
    <p:extLst>
      <p:ext uri="{BB962C8B-B14F-4D97-AF65-F5344CB8AC3E}">
        <p14:creationId xmlns:p14="http://schemas.microsoft.com/office/powerpoint/2010/main" val="3860672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7.28584E-17 L -0.44688 -0.0104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66" y="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4.44444E-6 L -0.44688 -0.01875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344" y="-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9" grpId="1" animBg="1"/>
      <p:bldP spid="11" grpId="0"/>
      <p:bldP spid="12" grpId="0"/>
      <p:bldP spid="10" grpId="0" animBg="1"/>
      <p:bldP spid="13" grpId="0"/>
      <p:bldP spid="1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E671D-3D35-4D45-A331-447FE274D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God’s call is on all of your life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ACBDD0-6CD2-41D6-A09E-BE3727121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310" y="1150374"/>
            <a:ext cx="10464674" cy="5608773"/>
          </a:xfrm>
        </p:spPr>
        <p:txBody>
          <a:bodyPr>
            <a:normAutofit/>
          </a:bodyPr>
          <a:lstStyle/>
          <a:p>
            <a:pPr marR="0" lvl="0" rtl="0"/>
            <a:r>
              <a:rPr lang="en-GB" dirty="0"/>
              <a:t>God’s kingdom has God at the centre and Christ on the throne</a:t>
            </a:r>
          </a:p>
          <a:p>
            <a:pPr lvl="1"/>
            <a:r>
              <a:rPr lang="en-GB" dirty="0"/>
              <a:t>Each person has their own mix of kingdom and world values</a:t>
            </a:r>
          </a:p>
          <a:p>
            <a:pPr marR="0" lvl="1" rtl="0"/>
            <a:r>
              <a:rPr lang="en-GB" dirty="0"/>
              <a:t>The grace of God transforms us into kingdom people</a:t>
            </a:r>
          </a:p>
          <a:p>
            <a:pPr marR="0" lvl="0" rtl="0"/>
            <a:r>
              <a:rPr lang="en-GB" dirty="0"/>
              <a:t>We’re not trying to drag God into our world, we’re bringing ourselves and our bubble into God’s Kingdom</a:t>
            </a:r>
          </a:p>
        </p:txBody>
      </p:sp>
    </p:spTree>
    <p:extLst>
      <p:ext uri="{BB962C8B-B14F-4D97-AF65-F5344CB8AC3E}">
        <p14:creationId xmlns:p14="http://schemas.microsoft.com/office/powerpoint/2010/main" val="926025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31FE0-2310-4B0A-97E9-958B14036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God’s purpose for sex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C6ECA4-D63C-4D43-87D3-15F0892344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310" y="1238865"/>
            <a:ext cx="10464674" cy="5520282"/>
          </a:xfrm>
        </p:spPr>
        <p:txBody>
          <a:bodyPr>
            <a:normAutofit fontScale="92500" lnSpcReduction="10000"/>
          </a:bodyPr>
          <a:lstStyle/>
          <a:p>
            <a:pPr marR="0" lvl="0" rtl="0"/>
            <a:r>
              <a:rPr lang="en-GB" dirty="0"/>
              <a:t>The biblical purpose of sex is multifaceted  </a:t>
            </a:r>
          </a:p>
          <a:p>
            <a:pPr marR="0" lvl="2" rtl="0"/>
            <a:r>
              <a:rPr lang="en-GB" dirty="0"/>
              <a:t>Procreation </a:t>
            </a:r>
          </a:p>
          <a:p>
            <a:pPr marR="0" lvl="2" rtl="0"/>
            <a:r>
              <a:rPr lang="en-GB" dirty="0"/>
              <a:t>Intimacy </a:t>
            </a:r>
          </a:p>
          <a:p>
            <a:pPr marR="0" lvl="2" rtl="0"/>
            <a:r>
              <a:rPr lang="en-GB" dirty="0"/>
              <a:t>Companionship </a:t>
            </a:r>
          </a:p>
          <a:p>
            <a:pPr marR="0" lvl="2" rtl="0"/>
            <a:r>
              <a:rPr lang="en-GB" dirty="0"/>
              <a:t>Physical Pleasure </a:t>
            </a:r>
          </a:p>
          <a:p>
            <a:pPr marR="0" lvl="0" rtl="0"/>
            <a:r>
              <a:rPr lang="en-GB" dirty="0"/>
              <a:t> To glorify God, create children, express intimacy, provide comfort, and bless the spouse.</a:t>
            </a:r>
          </a:p>
          <a:p>
            <a:r>
              <a:rPr lang="en-GB" dirty="0"/>
              <a:t>Sexual intimacy is designed to reflect the beautiful mystery and intimate union between God and His people </a:t>
            </a:r>
          </a:p>
          <a:p>
            <a:pPr lvl="1"/>
            <a:r>
              <a:rPr lang="en-GB" dirty="0"/>
              <a:t>Don’t try to change it by bringing the fruit of you using it wrongly to God’s table</a:t>
            </a:r>
          </a:p>
        </p:txBody>
      </p:sp>
    </p:spTree>
    <p:extLst>
      <p:ext uri="{BB962C8B-B14F-4D97-AF65-F5344CB8AC3E}">
        <p14:creationId xmlns:p14="http://schemas.microsoft.com/office/powerpoint/2010/main" val="1732003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38A71-2B62-47FC-8F3E-ACE82BEBE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47772" y="0"/>
            <a:ext cx="9347457" cy="1383957"/>
          </a:xfrm>
        </p:spPr>
        <p:txBody>
          <a:bodyPr/>
          <a:lstStyle/>
          <a:p>
            <a:pPr marR="0" rtl="0"/>
            <a:r>
              <a:rPr lang="en-GB" dirty="0"/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CEB0D81-083F-46AA-BAD6-F8A7102693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b="6325"/>
          <a:stretch/>
        </p:blipFill>
        <p:spPr>
          <a:xfrm>
            <a:off x="0" y="0"/>
            <a:ext cx="123163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387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19768</TotalTime>
  <Words>167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Corbel</vt:lpstr>
      <vt:lpstr>Parallax</vt:lpstr>
      <vt:lpstr>Applying the Covenant</vt:lpstr>
      <vt:lpstr>God wants to bless you</vt:lpstr>
      <vt:lpstr>God’s call is on all of your life</vt:lpstr>
      <vt:lpstr>PowerPoint Presentation</vt:lpstr>
      <vt:lpstr>God’s call is on all of your life</vt:lpstr>
      <vt:lpstr>God’s purpose for sex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ATC1 Intro The story so far…</dc:title>
  <dc:creator>Ron Day</dc:creator>
  <cp:lastModifiedBy>Ron Day</cp:lastModifiedBy>
  <cp:revision>63</cp:revision>
  <dcterms:created xsi:type="dcterms:W3CDTF">2019-01-01T10:02:05Z</dcterms:created>
  <dcterms:modified xsi:type="dcterms:W3CDTF">2019-03-03T21:59:34Z</dcterms:modified>
</cp:coreProperties>
</file>