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259" r:id="rId2"/>
    <p:sldId id="257" r:id="rId3"/>
    <p:sldId id="279" r:id="rId4"/>
    <p:sldId id="282" r:id="rId5"/>
    <p:sldId id="280" r:id="rId6"/>
    <p:sldId id="281" r:id="rId7"/>
    <p:sldId id="256" r:id="rId8"/>
    <p:sldId id="277" r:id="rId9"/>
    <p:sldId id="284" r:id="rId10"/>
    <p:sldId id="260" r:id="rId11"/>
    <p:sldId id="283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35" d="100"/>
          <a:sy n="35" d="100"/>
        </p:scale>
        <p:origin x="84" y="924"/>
      </p:cViewPr>
      <p:guideLst/>
    </p:cSldViewPr>
  </p:slideViewPr>
  <p:outlineViewPr>
    <p:cViewPr>
      <p:scale>
        <a:sx n="33" d="100"/>
        <a:sy n="33" d="100"/>
      </p:scale>
      <p:origin x="0" y="-7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1057-88E3-4F5F-A3C8-447831ACC3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7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emoticon-quite-quiet-shoo-25532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File:SMirC-silent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gillfielding.com/dvd/paint-splod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gillfielding.com/dvd/paint-splod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4 Words change everything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1:19-25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3639-4F60-4E28-BFC3-4040366D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to bless you (22-25)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38480-7CDE-43C7-8E8A-7C6153BBD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R="0" lvl="0" rtl="0"/>
            <a:r>
              <a:rPr lang="en-GB" dirty="0"/>
              <a:t>Do you want a life that is ‘blessed’?</a:t>
            </a:r>
          </a:p>
          <a:p>
            <a:pPr marR="0" lvl="1" rtl="0"/>
            <a:r>
              <a:rPr lang="en-GB" dirty="0"/>
              <a:t>Blessed because God is with you and for you?</a:t>
            </a:r>
          </a:p>
          <a:p>
            <a:pPr marR="0" lvl="0" rtl="0"/>
            <a:r>
              <a:rPr lang="en-GB" dirty="0"/>
              <a:t>There is one thing that gets in the way of blessing</a:t>
            </a:r>
          </a:p>
          <a:p>
            <a:pPr marR="0" lvl="1" rtl="0"/>
            <a:r>
              <a:rPr lang="en-GB" dirty="0"/>
              <a:t>A lack of obedience to the word you hear</a:t>
            </a:r>
          </a:p>
          <a:p>
            <a:pPr marR="0" lvl="2" rtl="0"/>
            <a:r>
              <a:rPr lang="en-GB" dirty="0"/>
              <a:t>You hearing truth and receiving truth but not applying truth to the people in your life as directed by the Holy Spirit</a:t>
            </a:r>
          </a:p>
          <a:p>
            <a:pPr marR="0" lvl="1" rtl="0"/>
            <a:r>
              <a:rPr lang="en-GB" dirty="0"/>
              <a:t>Partial obedience is not obedience</a:t>
            </a:r>
          </a:p>
          <a:p>
            <a:pPr marR="0" lvl="0" rtl="0"/>
            <a:r>
              <a:rPr lang="en-GB" dirty="0"/>
              <a:t>Obedience is the answer</a:t>
            </a:r>
          </a:p>
          <a:p>
            <a:pPr marR="0" lvl="1" rtl="0"/>
            <a:r>
              <a:rPr lang="en-GB" dirty="0"/>
              <a:t>Then you will be a person who can truly say ‘I am blessed in every way’ – no matter what disappointments come your way</a:t>
            </a:r>
          </a:p>
        </p:txBody>
      </p:sp>
    </p:spTree>
    <p:extLst>
      <p:ext uri="{BB962C8B-B14F-4D97-AF65-F5344CB8AC3E}">
        <p14:creationId xmlns:p14="http://schemas.microsoft.com/office/powerpoint/2010/main" val="391088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50A2-07E2-414A-81D7-CFCFD00C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983685" cy="1133856"/>
          </a:xfrm>
        </p:spPr>
        <p:txBody>
          <a:bodyPr/>
          <a:lstStyle/>
          <a:p>
            <a:pPr marR="0" lvl="0" rtl="0"/>
            <a:r>
              <a:rPr lang="en-GB" dirty="0"/>
              <a:t>Faith in the pressure cooker of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2F8B3-6D0D-41E3-ABA4-66E04844F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6304" y="1005840"/>
            <a:ext cx="12338303" cy="5852159"/>
          </a:xfrm>
        </p:spPr>
        <p:txBody>
          <a:bodyPr>
            <a:normAutofit fontScale="85000" lnSpcReduction="20000"/>
          </a:bodyPr>
          <a:lstStyle/>
          <a:p>
            <a:pPr marR="0" lvl="1" rtl="0"/>
            <a:r>
              <a:rPr lang="en-GB" dirty="0"/>
              <a:t>James is getting very practical about your spiritual journey to maturity and beyond</a:t>
            </a:r>
          </a:p>
          <a:p>
            <a:pPr marR="0" lvl="0" rtl="0"/>
            <a:r>
              <a:rPr lang="en-GB" dirty="0"/>
              <a:t>He’s giving us ways to overcome the blockages we have</a:t>
            </a:r>
          </a:p>
          <a:p>
            <a:pPr marR="0" lvl="1" rtl="0"/>
            <a:r>
              <a:rPr lang="en-GB" dirty="0"/>
              <a:t>If you’re not hearing God speak to you</a:t>
            </a:r>
          </a:p>
          <a:p>
            <a:pPr marR="0" lvl="2" rtl="0"/>
            <a:r>
              <a:rPr lang="en-GB" dirty="0"/>
              <a:t>Stop talking, listen more, control your anger</a:t>
            </a:r>
          </a:p>
          <a:p>
            <a:pPr marR="0" lvl="1" rtl="0"/>
            <a:r>
              <a:rPr lang="en-GB" dirty="0"/>
              <a:t>If you’re hearing but not receiving things for you in particular</a:t>
            </a:r>
          </a:p>
          <a:p>
            <a:pPr marR="0" lvl="2" rtl="0"/>
            <a:r>
              <a:rPr lang="en-GB" dirty="0"/>
              <a:t>Put things in place to reduce your shabbiness in doing your Christian walk and cultivate a listening spirit when opening the scriptures</a:t>
            </a:r>
          </a:p>
          <a:p>
            <a:pPr marR="0" lvl="1" rtl="0"/>
            <a:r>
              <a:rPr lang="en-GB" dirty="0"/>
              <a:t>If you’re not in a blessed life then look at your obedience to what you do know is right for you and cultivate habits of obedience</a:t>
            </a:r>
          </a:p>
        </p:txBody>
      </p:sp>
    </p:spTree>
    <p:extLst>
      <p:ext uri="{BB962C8B-B14F-4D97-AF65-F5344CB8AC3E}">
        <p14:creationId xmlns:p14="http://schemas.microsoft.com/office/powerpoint/2010/main" val="397358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486" y="341650"/>
            <a:ext cx="123444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5377543" y="198120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4366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1CAE-A416-45D5-8A90-2C48EEC9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This week’s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1A8C-71C3-45B1-9FB4-BB810D2AE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9972570" cy="5165759"/>
          </a:xfrm>
        </p:spPr>
        <p:txBody>
          <a:bodyPr>
            <a:normAutofit/>
          </a:bodyPr>
          <a:lstStyle/>
          <a:p>
            <a:r>
              <a:rPr lang="en-GB" dirty="0"/>
              <a:t>Turn off the noise and listen</a:t>
            </a:r>
          </a:p>
          <a:p>
            <a:r>
              <a:rPr lang="en-GB" baseline="0" dirty="0"/>
              <a:t>Stop talking and listen</a:t>
            </a:r>
          </a:p>
          <a:p>
            <a:r>
              <a:rPr lang="en-GB" baseline="0" dirty="0"/>
              <a:t>When you hear, follow God’s direction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7E6F85-6E34-42CF-AE32-01A41FB22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25999" y="3055774"/>
            <a:ext cx="1966743" cy="196674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CC6E3C-63AA-48E0-9485-70306B607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50230" y="1406738"/>
            <a:ext cx="2492929" cy="30115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D02EAF-FF50-41F3-979E-E9DBB86E8244}"/>
              </a:ext>
            </a:extLst>
          </p:cNvPr>
          <p:cNvSpPr/>
          <p:nvPr/>
        </p:nvSpPr>
        <p:spPr>
          <a:xfrm>
            <a:off x="4461047" y="5401733"/>
            <a:ext cx="2794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QUIETLY!</a:t>
            </a:r>
          </a:p>
        </p:txBody>
      </p:sp>
    </p:spTree>
    <p:extLst>
      <p:ext uri="{BB962C8B-B14F-4D97-AF65-F5344CB8AC3E}">
        <p14:creationId xmlns:p14="http://schemas.microsoft.com/office/powerpoint/2010/main" val="3828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16D6-7CEA-4219-A8B9-4D5BC9BE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669486" cy="1456267"/>
          </a:xfrm>
        </p:spPr>
        <p:txBody>
          <a:bodyPr>
            <a:normAutofit/>
          </a:bodyPr>
          <a:lstStyle/>
          <a:p>
            <a:pPr marR="0" algn="ctr" rtl="0"/>
            <a:r>
              <a:rPr lang="en-GB" sz="4800" dirty="0"/>
              <a:t>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F6BD-C237-46C3-899A-FF8BED9B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The pressure cooker is the place where things get done quickly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you feel the impact of every decision and you don’t have the luxury of time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the difference between undercooked, perfect and overcooked is measured in seconds and blowing a gasket can happen often</a:t>
            </a:r>
          </a:p>
        </p:txBody>
      </p:sp>
    </p:spTree>
    <p:extLst>
      <p:ext uri="{BB962C8B-B14F-4D97-AF65-F5344CB8AC3E}">
        <p14:creationId xmlns:p14="http://schemas.microsoft.com/office/powerpoint/2010/main" val="350185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CD6F-4695-4D32-B408-C4FF8447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983685" cy="1133856"/>
          </a:xfrm>
        </p:spPr>
        <p:txBody>
          <a:bodyPr/>
          <a:lstStyle/>
          <a:p>
            <a:pPr marR="0" rtl="0"/>
            <a:r>
              <a:rPr lang="en-GB" dirty="0"/>
              <a:t>‘The word’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45E22-C40C-462B-AC02-D543EA8CB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77826"/>
            <a:ext cx="12192000" cy="601675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Jesus is the ultimate Word of God (Jn 1)</a:t>
            </a:r>
          </a:p>
          <a:p>
            <a:r>
              <a:rPr lang="en-GB" dirty="0"/>
              <a:t>The ‘word of God’: </a:t>
            </a:r>
          </a:p>
          <a:p>
            <a:pPr marR="0" lvl="2" rtl="0"/>
            <a:r>
              <a:rPr lang="en-GB" dirty="0"/>
              <a:t>Came to people (OT)</a:t>
            </a:r>
          </a:p>
          <a:p>
            <a:pPr marR="0" lvl="2" rtl="0"/>
            <a:r>
              <a:rPr lang="en-GB" dirty="0"/>
              <a:t>Is living and active and sharper than a two-edged sword (</a:t>
            </a:r>
            <a:r>
              <a:rPr lang="en-GB" dirty="0" err="1"/>
              <a:t>Heb</a:t>
            </a:r>
            <a:r>
              <a:rPr lang="en-GB" dirty="0"/>
              <a:t> 4:12)</a:t>
            </a:r>
          </a:p>
          <a:p>
            <a:pPr marR="0" lvl="2" rtl="0"/>
            <a:r>
              <a:rPr lang="en-GB" dirty="0"/>
              <a:t>Endures forever and is preached (1Pe 1:25) </a:t>
            </a:r>
          </a:p>
          <a:p>
            <a:pPr marR="0" lvl="2" rtl="0"/>
            <a:r>
              <a:rPr lang="en-GB" dirty="0"/>
              <a:t>Is received by some (1Thess 2:13) </a:t>
            </a:r>
          </a:p>
          <a:p>
            <a:pPr marR="0" lvl="2" rtl="0"/>
            <a:r>
              <a:rPr lang="en-GB" dirty="0"/>
              <a:t>Is the sword of the Spirit (</a:t>
            </a:r>
            <a:r>
              <a:rPr lang="en-GB" dirty="0" err="1"/>
              <a:t>Eph</a:t>
            </a:r>
            <a:r>
              <a:rPr lang="en-GB" dirty="0"/>
              <a:t> 6:17) </a:t>
            </a:r>
          </a:p>
          <a:p>
            <a:pPr marR="0" lvl="2" rtl="0"/>
            <a:r>
              <a:rPr lang="en-GB" dirty="0"/>
              <a:t>Doesn’t come back to God without results (Isa 55:11)</a:t>
            </a:r>
          </a:p>
          <a:p>
            <a:pPr lvl="1"/>
            <a:r>
              <a:rPr lang="en-GB" dirty="0"/>
              <a:t>Is powerful, life-changing, real</a:t>
            </a:r>
          </a:p>
          <a:p>
            <a:pPr lvl="2"/>
            <a:r>
              <a:rPr lang="en-GB" dirty="0"/>
              <a:t>Often we lazily refer to the scriptures as ‘the word of God’</a:t>
            </a:r>
          </a:p>
        </p:txBody>
      </p:sp>
    </p:spTree>
    <p:extLst>
      <p:ext uri="{BB962C8B-B14F-4D97-AF65-F5344CB8AC3E}">
        <p14:creationId xmlns:p14="http://schemas.microsoft.com/office/powerpoint/2010/main" val="18401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0252-2793-4D6A-B458-A18F3DF0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983685" cy="1078991"/>
          </a:xfrm>
        </p:spPr>
        <p:txBody>
          <a:bodyPr/>
          <a:lstStyle/>
          <a:p>
            <a:r>
              <a:rPr lang="en-GB" dirty="0"/>
              <a:t>‘The word’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003E5-99E3-48D5-AAF3-5A048BF5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86383"/>
            <a:ext cx="12191999" cy="5835643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GB" dirty="0"/>
              <a:t>It takes an act of God to bring scripture to life</a:t>
            </a:r>
          </a:p>
          <a:p>
            <a:pPr marR="0" lvl="1" rtl="0"/>
            <a:r>
              <a:rPr lang="en-GB" dirty="0"/>
              <a:t>When God chooses to speak the word of truth to you and you receive it, it sinks in and you are brought to life in Christ (1:18)</a:t>
            </a:r>
          </a:p>
          <a:p>
            <a:pPr marR="0" lvl="2" rtl="0"/>
            <a:r>
              <a:rPr lang="en-GB" dirty="0"/>
              <a:t>It’s by His choice that He brings you to Christ and the word becomes alive in you</a:t>
            </a:r>
          </a:p>
          <a:p>
            <a:pPr marR="0" lvl="1" rtl="0"/>
            <a:r>
              <a:rPr lang="en-GB" dirty="0"/>
              <a:t>Some people become Christians and stop listening</a:t>
            </a:r>
          </a:p>
          <a:p>
            <a:pPr marR="0" lvl="0" rtl="0"/>
            <a:r>
              <a:rPr lang="en-GB" dirty="0"/>
              <a:t>It takes a receptive heart for the word of God to come alive</a:t>
            </a:r>
          </a:p>
          <a:p>
            <a:pPr marR="0" lvl="1" rtl="0"/>
            <a:r>
              <a:rPr lang="en-GB" dirty="0"/>
              <a:t>He’s saying ‘now you have ears to hear the word that causes life in all its fulness to be generated… listen up; use them!’</a:t>
            </a:r>
          </a:p>
        </p:txBody>
      </p:sp>
    </p:spTree>
    <p:extLst>
      <p:ext uri="{BB962C8B-B14F-4D97-AF65-F5344CB8AC3E}">
        <p14:creationId xmlns:p14="http://schemas.microsoft.com/office/powerpoint/2010/main" val="42842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A156-94FC-400A-AD82-2C99A241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Hearing God’s word to you (19-20)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AF35F-95B3-439E-B2E2-E968F49F0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There are some things that get in the way of us hearing the word of God to us</a:t>
            </a:r>
          </a:p>
          <a:p>
            <a:pPr marR="0" lvl="1" rtl="0"/>
            <a:r>
              <a:rPr lang="en-GB" dirty="0"/>
              <a:t>Too much talking and a quick temper/judgement</a:t>
            </a:r>
          </a:p>
          <a:p>
            <a:pPr marR="0" lvl="0" rtl="0"/>
            <a:r>
              <a:rPr lang="en-GB" dirty="0"/>
              <a:t>Be quick to listen and slow to speak</a:t>
            </a:r>
          </a:p>
          <a:p>
            <a:pPr marR="0" lvl="2" rtl="0"/>
            <a:r>
              <a:rPr lang="en-GB" dirty="0"/>
              <a:t>Stop telling God what to do and start listening to what He is saying</a:t>
            </a:r>
          </a:p>
          <a:p>
            <a:pPr marR="0" lvl="0" rtl="0"/>
            <a:r>
              <a:rPr lang="en-GB" dirty="0"/>
              <a:t>Be slow to anger</a:t>
            </a:r>
          </a:p>
          <a:p>
            <a:pPr marR="0" lvl="1" rtl="0"/>
            <a:r>
              <a:rPr lang="en-GB" dirty="0"/>
              <a:t>Getting angry with people does not produce God’s righteousness in them</a:t>
            </a:r>
          </a:p>
        </p:txBody>
      </p:sp>
    </p:spTree>
    <p:extLst>
      <p:ext uri="{BB962C8B-B14F-4D97-AF65-F5344CB8AC3E}">
        <p14:creationId xmlns:p14="http://schemas.microsoft.com/office/powerpoint/2010/main" val="162032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799A-61D2-4059-9A66-7237D540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Receiving God’s word to you (21)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E31D8-3564-4655-ACF9-78A386459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8"/>
            <a:ext cx="10983685" cy="173027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There are some things that get in the way of your receiving</a:t>
            </a:r>
          </a:p>
        </p:txBody>
      </p:sp>
    </p:spTree>
    <p:extLst>
      <p:ext uri="{BB962C8B-B14F-4D97-AF65-F5344CB8AC3E}">
        <p14:creationId xmlns:p14="http://schemas.microsoft.com/office/powerpoint/2010/main" val="51561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DE8B76-5EC8-4BD1-B4B2-B75D1FB0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0"/>
            <a:ext cx="7241006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9D6B488-8B32-4D2C-BBFD-F1C545B1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2230" y="1391441"/>
            <a:ext cx="5195980" cy="4075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046AAE-38CE-4A1B-A739-B63CE6FCE1F3}"/>
              </a:ext>
            </a:extLst>
          </p:cNvPr>
          <p:cNvSpPr txBox="1"/>
          <p:nvPr/>
        </p:nvSpPr>
        <p:spPr>
          <a:xfrm>
            <a:off x="9207540" y="2461780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6CBEF-5383-4454-9197-BDE854E6D67A}"/>
              </a:ext>
            </a:extLst>
          </p:cNvPr>
          <p:cNvSpPr txBox="1"/>
          <p:nvPr/>
        </p:nvSpPr>
        <p:spPr>
          <a:xfrm>
            <a:off x="9746472" y="3548671"/>
            <a:ext cx="1530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Grace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E7E3D-0298-4B4D-BA79-2261CB9F2F24}"/>
              </a:ext>
            </a:extLst>
          </p:cNvPr>
          <p:cNvSpPr txBox="1"/>
          <p:nvPr/>
        </p:nvSpPr>
        <p:spPr>
          <a:xfrm>
            <a:off x="84934" y="104825"/>
            <a:ext cx="434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Romans 5:17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EC988-C151-483C-AC58-B93DA3FF8AE0}"/>
              </a:ext>
            </a:extLst>
          </p:cNvPr>
          <p:cNvSpPr txBox="1"/>
          <p:nvPr/>
        </p:nvSpPr>
        <p:spPr>
          <a:xfrm>
            <a:off x="8647536" y="5466559"/>
            <a:ext cx="3153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‘Covers with excess’</a:t>
            </a:r>
          </a:p>
          <a:p>
            <a:pPr algn="ctr"/>
            <a:r>
              <a:rPr lang="en-GB" sz="2800" b="1" dirty="0"/>
              <a:t>Or ‘overflows’</a:t>
            </a:r>
          </a:p>
        </p:txBody>
      </p:sp>
    </p:spTree>
    <p:extLst>
      <p:ext uri="{BB962C8B-B14F-4D97-AF65-F5344CB8AC3E}">
        <p14:creationId xmlns:p14="http://schemas.microsoft.com/office/powerpoint/2010/main" val="40214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ADE8B76-5EC8-4BD1-B4B2-B75D1FB0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0"/>
            <a:ext cx="7241006" cy="6858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9D6B488-8B32-4D2C-BBFD-F1C545B1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2230" y="1391441"/>
            <a:ext cx="5195980" cy="4075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046AAE-38CE-4A1B-A739-B63CE6FCE1F3}"/>
              </a:ext>
            </a:extLst>
          </p:cNvPr>
          <p:cNvSpPr txBox="1"/>
          <p:nvPr/>
        </p:nvSpPr>
        <p:spPr>
          <a:xfrm>
            <a:off x="8795272" y="1994047"/>
            <a:ext cx="315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Filthiness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6CBEF-5383-4454-9197-BDE854E6D67A}"/>
              </a:ext>
            </a:extLst>
          </p:cNvPr>
          <p:cNvSpPr txBox="1"/>
          <p:nvPr/>
        </p:nvSpPr>
        <p:spPr>
          <a:xfrm>
            <a:off x="9556202" y="3594423"/>
            <a:ext cx="989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Evil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E7E3D-0298-4B4D-BA79-2261CB9F2F24}"/>
              </a:ext>
            </a:extLst>
          </p:cNvPr>
          <p:cNvSpPr txBox="1"/>
          <p:nvPr/>
        </p:nvSpPr>
        <p:spPr>
          <a:xfrm>
            <a:off x="0" y="154649"/>
            <a:ext cx="434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James 1:21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EC988-C151-483C-AC58-B93DA3FF8AE0}"/>
              </a:ext>
            </a:extLst>
          </p:cNvPr>
          <p:cNvSpPr txBox="1"/>
          <p:nvPr/>
        </p:nvSpPr>
        <p:spPr>
          <a:xfrm>
            <a:off x="8634182" y="5569652"/>
            <a:ext cx="3153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‘Covers with excess’</a:t>
            </a:r>
          </a:p>
          <a:p>
            <a:pPr algn="ctr"/>
            <a:r>
              <a:rPr lang="en-GB" sz="2800" b="1" dirty="0"/>
              <a:t>Or ‘overflows’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7248F-BF50-4B2D-BD9D-C12102726C25}"/>
              </a:ext>
            </a:extLst>
          </p:cNvPr>
          <p:cNvSpPr txBox="1"/>
          <p:nvPr/>
        </p:nvSpPr>
        <p:spPr>
          <a:xfrm>
            <a:off x="8687405" y="4280441"/>
            <a:ext cx="329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Character or conduct unbecoming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6BE64-C7A3-4BB8-B372-0276278197ED}"/>
              </a:ext>
            </a:extLst>
          </p:cNvPr>
          <p:cNvSpPr txBox="1"/>
          <p:nvPr/>
        </p:nvSpPr>
        <p:spPr>
          <a:xfrm>
            <a:off x="8948296" y="2642041"/>
            <a:ext cx="315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‘Shabbiness’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641ED-F4E2-4A0B-9506-82EC1EBC0D75}"/>
              </a:ext>
            </a:extLst>
          </p:cNvPr>
          <p:cNvSpPr txBox="1"/>
          <p:nvPr/>
        </p:nvSpPr>
        <p:spPr>
          <a:xfrm>
            <a:off x="874282" y="1159374"/>
            <a:ext cx="2167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6D48F0-15E5-4C9F-857F-1C64615D0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599" y="3429000"/>
            <a:ext cx="26717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799A-61D2-4059-9A66-7237D540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Receiving God’s word to you (21)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E31D8-3564-4655-ACF9-78A386459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There are some things that get in the way of your receiving</a:t>
            </a:r>
          </a:p>
          <a:p>
            <a:pPr marR="0" lvl="1" rtl="0"/>
            <a:r>
              <a:rPr lang="en-GB" dirty="0"/>
              <a:t>Shabbiness and its</a:t>
            </a:r>
            <a:r>
              <a:rPr lang="en-GB" baseline="0" dirty="0"/>
              <a:t> outcomes</a:t>
            </a:r>
          </a:p>
          <a:p>
            <a:pPr marR="0" lvl="0" rtl="0"/>
            <a:r>
              <a:rPr lang="en-GB" dirty="0"/>
              <a:t> If you want to receive more develop a listening spirit, a receiving spirit</a:t>
            </a:r>
          </a:p>
          <a:p>
            <a:pPr marR="0" lvl="1" rtl="0"/>
            <a:r>
              <a:rPr lang="en-GB" dirty="0"/>
              <a:t>When shabbiness is reduced there is room for the word of God to establish its presence closer to home</a:t>
            </a:r>
          </a:p>
        </p:txBody>
      </p:sp>
    </p:spTree>
    <p:extLst>
      <p:ext uri="{BB962C8B-B14F-4D97-AF65-F5344CB8AC3E}">
        <p14:creationId xmlns:p14="http://schemas.microsoft.com/office/powerpoint/2010/main" val="30165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697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Faith in the Pressure Cooker</vt:lpstr>
      <vt:lpstr>The pressure cooker</vt:lpstr>
      <vt:lpstr>‘The word’</vt:lpstr>
      <vt:lpstr>‘The word’</vt:lpstr>
      <vt:lpstr>Hearing God’s word to you (19-20)</vt:lpstr>
      <vt:lpstr>Receiving God’s word to you (21)</vt:lpstr>
      <vt:lpstr>PowerPoint Presentation</vt:lpstr>
      <vt:lpstr>PowerPoint Presentation</vt:lpstr>
      <vt:lpstr>Receiving God’s word to you (21)</vt:lpstr>
      <vt:lpstr>God wants to bless you (22-25)</vt:lpstr>
      <vt:lpstr>Faith in the pressure cooker of life</vt:lpstr>
      <vt:lpstr>PowerPoint Presentation</vt:lpstr>
      <vt:lpstr> This week’s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17</cp:revision>
  <dcterms:created xsi:type="dcterms:W3CDTF">2020-05-02T08:57:44Z</dcterms:created>
  <dcterms:modified xsi:type="dcterms:W3CDTF">2020-05-16T21:30:32Z</dcterms:modified>
</cp:coreProperties>
</file>