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73" r:id="rId3"/>
    <p:sldId id="272" r:id="rId4"/>
    <p:sldId id="258" r:id="rId5"/>
    <p:sldId id="259" r:id="rId6"/>
    <p:sldId id="274" r:id="rId7"/>
    <p:sldId id="275" r:id="rId8"/>
    <p:sldId id="276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56" d="100"/>
          <a:sy n="56" d="100"/>
        </p:scale>
        <p:origin x="90" y="792"/>
      </p:cViewPr>
      <p:guideLst/>
    </p:cSldViewPr>
  </p:slideViewPr>
  <p:outlineViewPr>
    <p:cViewPr>
      <p:scale>
        <a:sx n="33" d="100"/>
        <a:sy n="33" d="100"/>
      </p:scale>
      <p:origin x="0" y="-6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43795-CBC2-4452-A1DE-E8B6595833B5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857A-5C44-4B30-B097-AA9FB2114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0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A887-9632-4146-BF21-19F2C729B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93AAA-4BBC-418A-A56A-4CEC2B6DE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1836F-A139-4481-BC1C-E8DB74F6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93A39-0CEF-40CA-9DE7-E801B5B0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431EF-DAC7-43C8-91F8-16640A0E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7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AE90-032F-4312-91CB-7B6F486C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90EEDF-89FE-4E17-81F7-2F9F37EE8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C9E47-3B70-4971-9B7B-7F3862BB5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660F7-5947-4785-9835-6559EC2E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0671C-EB21-4EE0-9126-DC3636F8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745C3-8D1F-4B26-92F8-9E9019CD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6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15B4-7DD0-4AB4-89FB-77BE1309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0BEB9-5B6B-458C-8117-6F0EBEE46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4128-7100-49D3-A9EA-C26D374C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25DA-48F1-4AE1-920F-A4B28BE1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8F31-3C62-413A-971D-3306650A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8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20DC0-A62C-4622-9B1C-DE26305FC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D6887-3B84-45A9-86CC-136334FEF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3B486-59A1-489C-8DA0-A66DC51E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7506B-39E2-4D8D-8B4E-3E3A0AD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9C32-5F42-412A-80F8-C8B2219B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1DBA-E873-4A9C-B651-69687319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F1C3D-EFFF-4ADE-8B13-D5A581A6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6C98-F3F0-4AB4-99B8-0DB697E0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6268-396A-47F3-96D0-D438992CD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8646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4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749C-27AC-413E-8CCC-3228A7DA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1C211-5229-4D36-94DA-DA5C711C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323B-7D05-4F4E-A700-44F8A174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C8D00-2EB5-4157-834F-BCBAEF0B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F102-61B3-4634-AB38-6E3C5026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7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936D-F8C6-448E-AA8A-3C90EF63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CD06D-58AE-4242-A5A7-AFD6DB160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EE8C4-FD73-4DCF-BEE6-982106F18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8DE93-75EF-4F4E-9B1F-65AED2B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C9EB9-C843-46A3-A139-1A7BDFF7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D380-381A-4A5E-A6A9-83FFDECD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7BD0-C0B7-47AA-BC6D-591A2080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75AA4-C9E7-43DE-A8BD-F9786E35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AB059-15A4-430C-AC9B-EB654C911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00085-7961-49B2-B04D-1C22BBA1D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540BA-B4E7-4042-942F-71A5CF827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F1EA6-26B9-4C43-A4F9-9470E8D2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7EFEA-0766-489C-A61F-DD85126A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632D1-E043-4B13-9718-FA46940A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8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9329-9745-4460-9BC6-895A10E9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D664E-2A73-44C3-A317-4704CC11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27FB-30F7-4CEB-A6D0-01FD491D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AC04A-71C3-4F33-82FA-10F67895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3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854F1-2D93-4F32-B1CB-F77CA20E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1407F-41DC-4653-AD63-C8D20018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EFA19-AD89-4657-9152-BA6FC042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E7B9-4F6A-40C7-BD4F-17875305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F0F6-F6E6-49CB-A13B-209F1F38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DD6C-D880-4685-AAB3-9F9CB9F9C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F970E-E5F9-4E97-BE61-62F5AA00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C3C70-488A-4FBC-8777-B14FEC3B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202E1-4B82-426D-B3E0-A7D9D463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2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0253E-F671-4F7D-AA13-89D71C1D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459A6-3FC4-4285-A02F-D980FA6F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DD082-2FF5-4FDE-B8D0-A8D0443F0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B9CD-2BBD-4497-BF17-743FD17E900A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5D27-AA63-4B48-95CA-BBC7FDCE4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65B5-BDC7-473B-9E7E-C83A4ECD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84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xshark.com/god-is-in-control-of-my-life.ht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panda.com/categories/mess-clip-ar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802.11junk.com/jeffl/pics/office/slides/office-mess-02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iveminer.com/Tags/mess,unorganized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802.11junk.com/jeffl/pics/office/slides/office-mess-02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802.11junk.com/jeffl/pics/office/slides/office-mess-02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2017/08/31/hurricane-harvey-likely-most-expensive-natural-disaster-in-us-history-accuweather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7F1BA-A3D1-42BB-8404-AD4F2E7B0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B2455-3B86-48EF-8ADB-B15C829F9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6486" y="532015"/>
            <a:ext cx="7908175" cy="1269004"/>
          </a:xfrm>
        </p:spPr>
        <p:txBody>
          <a:bodyPr/>
          <a:lstStyle/>
          <a:p>
            <a:r>
              <a:rPr lang="en-GB" i="1" dirty="0">
                <a:latin typeface="+mn-lt"/>
              </a:rPr>
              <a:t>The Leading of the Spirit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30B25-A6DB-4ECF-89D0-4931EA2DF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1067" y="2176942"/>
            <a:ext cx="8983593" cy="1655762"/>
          </a:xfrm>
        </p:spPr>
        <p:txBody>
          <a:bodyPr>
            <a:normAutofit/>
          </a:bodyPr>
          <a:lstStyle/>
          <a:p>
            <a:r>
              <a:rPr lang="en-GB" sz="3600" b="1" i="1" kern="1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12. Inspiration to endure hard times</a:t>
            </a:r>
            <a:endParaRPr lang="en-GB" sz="36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600" b="1" i="1" dirty="0"/>
              <a:t>Acts 11:19-30</a:t>
            </a:r>
          </a:p>
        </p:txBody>
      </p:sp>
    </p:spTree>
    <p:extLst>
      <p:ext uri="{BB962C8B-B14F-4D97-AF65-F5344CB8AC3E}">
        <p14:creationId xmlns:p14="http://schemas.microsoft.com/office/powerpoint/2010/main" val="26819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A28E8-37DA-4733-9F06-9F158E8B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944B6-B8B7-4EB2-A77E-38FF888FD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01113-FA0A-406F-9185-222183D71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3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7840AC-0F88-4AD6-B79D-60C9392AD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86300" y="0"/>
            <a:ext cx="7505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389DB9-6799-4AF8-A3C8-6B2F3540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00" y="365125"/>
            <a:ext cx="10515600" cy="1325563"/>
          </a:xfrm>
        </p:spPr>
        <p:txBody>
          <a:bodyPr/>
          <a:lstStyle/>
          <a:p>
            <a:pPr marR="0" rtl="0"/>
            <a:r>
              <a:rPr lang="en-GB" dirty="0"/>
              <a:t>When things settle down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CA1B3-F8CD-49EC-B8BD-7630DE474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5342"/>
            <a:ext cx="6743700" cy="4562657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God comes to us where we are and offers us His presence in the mess of life</a:t>
            </a:r>
          </a:p>
        </p:txBody>
      </p:sp>
    </p:spTree>
    <p:extLst>
      <p:ext uri="{BB962C8B-B14F-4D97-AF65-F5344CB8AC3E}">
        <p14:creationId xmlns:p14="http://schemas.microsoft.com/office/powerpoint/2010/main" val="183157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4F21-B230-4188-B471-FB1778E5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71900" cy="1325563"/>
          </a:xfrm>
        </p:spPr>
        <p:txBody>
          <a:bodyPr>
            <a:normAutofit fontScale="90000"/>
          </a:bodyPr>
          <a:lstStyle/>
          <a:p>
            <a:pPr marR="0" rtl="0"/>
            <a:r>
              <a:rPr lang="en-GB" dirty="0"/>
              <a:t>God’s call is to walk in faith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3A961-3A88-4C42-8025-72EFFBE9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4414480" cy="5032375"/>
          </a:xfrm>
        </p:spPr>
        <p:txBody>
          <a:bodyPr/>
          <a:lstStyle/>
          <a:p>
            <a:r>
              <a:rPr lang="en-GB" dirty="0"/>
              <a:t>Not to solve every problem</a:t>
            </a:r>
          </a:p>
          <a:p>
            <a:pPr marR="0" lvl="0" rtl="0"/>
            <a:r>
              <a:rPr lang="en-GB" dirty="0"/>
              <a:t>To be a part of the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1BE67-1EFB-4BDF-A4D6-3FF8A980B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52680" y="-3179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AB6AA5-0043-4AAE-A099-53DF1C88B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52680" y="-1590"/>
            <a:ext cx="69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9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958191-C5E0-44F4-8471-EC3065A36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2A0EF-AEE7-454A-BC18-B8BD1B3F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971"/>
            <a:ext cx="10515600" cy="1325563"/>
          </a:xfrm>
        </p:spPr>
        <p:txBody>
          <a:bodyPr/>
          <a:lstStyle/>
          <a:p>
            <a:pPr marR="0" rtl="0"/>
            <a:r>
              <a:rPr lang="en-GB" dirty="0"/>
              <a:t>God is in the middle of it 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814DC-E81F-425C-A6B9-DEA190D37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8534"/>
            <a:ext cx="10992556" cy="5469466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>
                <a:highlight>
                  <a:srgbClr val="FFFF00"/>
                </a:highlight>
              </a:rPr>
              <a:t>Luke picks up the story from 8:1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Phoenicia, Cyprus &amp; Antioch had large Jewish populations</a:t>
            </a:r>
          </a:p>
          <a:p>
            <a:pPr lvl="2"/>
            <a:r>
              <a:rPr lang="en-GB" dirty="0">
                <a:highlight>
                  <a:srgbClr val="FFFF00"/>
                </a:highlight>
              </a:rPr>
              <a:t>The witness of the church went into them</a:t>
            </a:r>
          </a:p>
          <a:p>
            <a:r>
              <a:rPr lang="en-GB" dirty="0">
                <a:highlight>
                  <a:srgbClr val="FFFF00"/>
                </a:highlight>
              </a:rPr>
              <a:t>Jews were being shown that Jesus was the Christ</a:t>
            </a:r>
          </a:p>
          <a:p>
            <a:r>
              <a:rPr lang="en-GB" dirty="0">
                <a:highlight>
                  <a:srgbClr val="FFFF00"/>
                </a:highlight>
              </a:rPr>
              <a:t>‘And also the gentiles’ (18)</a:t>
            </a:r>
          </a:p>
          <a:p>
            <a:r>
              <a:rPr lang="en-GB" dirty="0">
                <a:highlight>
                  <a:srgbClr val="FFFF00"/>
                </a:highlight>
              </a:rPr>
              <a:t>‘And also the Greeks’ (20)</a:t>
            </a:r>
          </a:p>
        </p:txBody>
      </p:sp>
    </p:spTree>
    <p:extLst>
      <p:ext uri="{BB962C8B-B14F-4D97-AF65-F5344CB8AC3E}">
        <p14:creationId xmlns:p14="http://schemas.microsoft.com/office/powerpoint/2010/main" val="294790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6CE4-AF1B-451E-B2E1-29A935F4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9C0B2-E3A0-438B-BC35-4FF8EE8BB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0606BDE-B7A5-4330-ABF9-68BCC3694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25"/>
          <a:stretch/>
        </p:blipFill>
        <p:spPr>
          <a:xfrm>
            <a:off x="0" y="0"/>
            <a:ext cx="6544564" cy="7021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671481-D954-4933-846D-7AD6AF3BA120}"/>
              </a:ext>
            </a:extLst>
          </p:cNvPr>
          <p:cNvSpPr txBox="1"/>
          <p:nvPr/>
        </p:nvSpPr>
        <p:spPr>
          <a:xfrm>
            <a:off x="6805430" y="330200"/>
            <a:ext cx="194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Tarsus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1F8888-A502-4084-9546-AF12DBA08438}"/>
              </a:ext>
            </a:extLst>
          </p:cNvPr>
          <p:cNvCxnSpPr>
            <a:cxnSpLocks/>
          </p:cNvCxnSpPr>
          <p:nvPr/>
        </p:nvCxnSpPr>
        <p:spPr>
          <a:xfrm flipH="1">
            <a:off x="4425088" y="623660"/>
            <a:ext cx="246742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A14078-1815-4C12-9586-4A5310DC2800}"/>
              </a:ext>
            </a:extLst>
          </p:cNvPr>
          <p:cNvCxnSpPr>
            <a:cxnSpLocks/>
          </p:cNvCxnSpPr>
          <p:nvPr/>
        </p:nvCxnSpPr>
        <p:spPr>
          <a:xfrm flipH="1">
            <a:off x="5766708" y="1625146"/>
            <a:ext cx="112580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601D76D-3DE7-4E50-A11B-DE27FB77776D}"/>
              </a:ext>
            </a:extLst>
          </p:cNvPr>
          <p:cNvSpPr txBox="1"/>
          <p:nvPr/>
        </p:nvSpPr>
        <p:spPr>
          <a:xfrm>
            <a:off x="6892516" y="1341996"/>
            <a:ext cx="288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Syrian Antioch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EDA6C-226E-4EBD-8532-392A7558DBB1}"/>
              </a:ext>
            </a:extLst>
          </p:cNvPr>
          <p:cNvSpPr txBox="1"/>
          <p:nvPr/>
        </p:nvSpPr>
        <p:spPr>
          <a:xfrm>
            <a:off x="6892515" y="2375171"/>
            <a:ext cx="373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Phoenicia (region)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ECD065-8770-4981-8ED5-1B6003B56688}"/>
              </a:ext>
            </a:extLst>
          </p:cNvPr>
          <p:cNvSpPr/>
          <p:nvPr/>
        </p:nvSpPr>
        <p:spPr>
          <a:xfrm>
            <a:off x="5307692" y="1916460"/>
            <a:ext cx="981529" cy="1755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8BF340-B998-456D-976D-BB08FFD4590E}"/>
              </a:ext>
            </a:extLst>
          </p:cNvPr>
          <p:cNvCxnSpPr>
            <a:cxnSpLocks/>
          </p:cNvCxnSpPr>
          <p:nvPr/>
        </p:nvCxnSpPr>
        <p:spPr>
          <a:xfrm flipH="1">
            <a:off x="6289221" y="2684689"/>
            <a:ext cx="6032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7A46EB1-D1A8-44F2-8A1D-47F2A7809315}"/>
              </a:ext>
            </a:extLst>
          </p:cNvPr>
          <p:cNvSpPr txBox="1"/>
          <p:nvPr/>
        </p:nvSpPr>
        <p:spPr>
          <a:xfrm>
            <a:off x="1801376" y="2786446"/>
            <a:ext cx="147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Cyprus</a:t>
            </a:r>
          </a:p>
        </p:txBody>
      </p:sp>
    </p:spTree>
    <p:extLst>
      <p:ext uri="{BB962C8B-B14F-4D97-AF65-F5344CB8AC3E}">
        <p14:creationId xmlns:p14="http://schemas.microsoft.com/office/powerpoint/2010/main" val="111025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  <p:bldP spid="15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BF2828-5A59-482B-80BF-A7D5D6A7B429}"/>
              </a:ext>
            </a:extLst>
          </p:cNvPr>
          <p:cNvGrpSpPr/>
          <p:nvPr/>
        </p:nvGrpSpPr>
        <p:grpSpPr>
          <a:xfrm>
            <a:off x="484877" y="228555"/>
            <a:ext cx="7056408" cy="6400890"/>
            <a:chOff x="484877" y="228555"/>
            <a:chExt cx="7056408" cy="640089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AF1CAF-CBED-4D28-B5D8-A5C524FE9517}"/>
                </a:ext>
              </a:extLst>
            </p:cNvPr>
            <p:cNvSpPr/>
            <p:nvPr/>
          </p:nvSpPr>
          <p:spPr>
            <a:xfrm>
              <a:off x="484877" y="228555"/>
              <a:ext cx="7056408" cy="64008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4F2B74-6E11-46F0-A3B1-60C6AC064D80}"/>
                </a:ext>
              </a:extLst>
            </p:cNvPr>
            <p:cNvSpPr txBox="1"/>
            <p:nvPr/>
          </p:nvSpPr>
          <p:spPr>
            <a:xfrm>
              <a:off x="2156876" y="611739"/>
              <a:ext cx="39391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FFFF00"/>
                  </a:solidFill>
                </a:rPr>
                <a:t>Greeks who liked Jews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CFCA0CB-BC39-4A74-B755-5948E907B012}"/>
              </a:ext>
            </a:extLst>
          </p:cNvPr>
          <p:cNvGrpSpPr/>
          <p:nvPr/>
        </p:nvGrpSpPr>
        <p:grpSpPr>
          <a:xfrm>
            <a:off x="1633268" y="1148801"/>
            <a:ext cx="4759624" cy="4838647"/>
            <a:chOff x="1633269" y="1460086"/>
            <a:chExt cx="4759624" cy="483864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58FD30-E9E5-4DF7-B415-820101167E4F}"/>
                </a:ext>
              </a:extLst>
            </p:cNvPr>
            <p:cNvSpPr/>
            <p:nvPr/>
          </p:nvSpPr>
          <p:spPr>
            <a:xfrm>
              <a:off x="1633269" y="1460086"/>
              <a:ext cx="4759624" cy="48386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B14A67-E8B2-414E-8B05-E3C184EBE7B1}"/>
                </a:ext>
              </a:extLst>
            </p:cNvPr>
            <p:cNvSpPr txBox="1"/>
            <p:nvPr/>
          </p:nvSpPr>
          <p:spPr>
            <a:xfrm>
              <a:off x="2693378" y="1629107"/>
              <a:ext cx="26394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Becoming Jews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3FC4AFC-E50D-4FFE-B509-9DB1C37A1EFE}"/>
              </a:ext>
            </a:extLst>
          </p:cNvPr>
          <p:cNvSpPr/>
          <p:nvPr/>
        </p:nvSpPr>
        <p:spPr>
          <a:xfrm>
            <a:off x="3029668" y="2591317"/>
            <a:ext cx="1966823" cy="20013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Jews by birth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4D403-1CD0-4DA1-89FA-04360CD5B5E9}"/>
              </a:ext>
            </a:extLst>
          </p:cNvPr>
          <p:cNvSpPr txBox="1"/>
          <p:nvPr/>
        </p:nvSpPr>
        <p:spPr>
          <a:xfrm>
            <a:off x="8190690" y="2890391"/>
            <a:ext cx="305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Jesus is the Christ/Messiah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E49853-48CC-494B-92C7-91054C2E8536}"/>
              </a:ext>
            </a:extLst>
          </p:cNvPr>
          <p:cNvSpPr txBox="1"/>
          <p:nvPr/>
        </p:nvSpPr>
        <p:spPr>
          <a:xfrm>
            <a:off x="8190690" y="1514099"/>
            <a:ext cx="305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Jesus is the Christ/Messiah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E76779-1E87-4894-8893-8F79044FF999}"/>
              </a:ext>
            </a:extLst>
          </p:cNvPr>
          <p:cNvSpPr txBox="1"/>
          <p:nvPr/>
        </p:nvSpPr>
        <p:spPr>
          <a:xfrm>
            <a:off x="8190690" y="698296"/>
            <a:ext cx="258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Jesus is Lord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0F0340-8FD5-410B-9699-097397A0BFEF}"/>
              </a:ext>
            </a:extLst>
          </p:cNvPr>
          <p:cNvSpPr txBox="1"/>
          <p:nvPr/>
        </p:nvSpPr>
        <p:spPr>
          <a:xfrm>
            <a:off x="8663053" y="5343901"/>
            <a:ext cx="230974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Jesus is Lord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2F52C7-825B-46DC-A169-AA6F439C0664}"/>
              </a:ext>
            </a:extLst>
          </p:cNvPr>
          <p:cNvCxnSpPr>
            <a:cxnSpLocks/>
          </p:cNvCxnSpPr>
          <p:nvPr/>
        </p:nvCxnSpPr>
        <p:spPr>
          <a:xfrm flipH="1">
            <a:off x="4996491" y="3429000"/>
            <a:ext cx="31942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DE2801-72B9-40E9-8B18-40AA2DBECFBC}"/>
              </a:ext>
            </a:extLst>
          </p:cNvPr>
          <p:cNvCxnSpPr>
            <a:cxnSpLocks/>
            <a:endCxn id="6" idx="7"/>
          </p:cNvCxnSpPr>
          <p:nvPr/>
        </p:nvCxnSpPr>
        <p:spPr>
          <a:xfrm flipH="1" flipV="1">
            <a:off x="5695861" y="1857404"/>
            <a:ext cx="2494830" cy="389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8C3486-E1CD-4A2D-A036-E0061709E6FE}"/>
              </a:ext>
            </a:extLst>
          </p:cNvPr>
          <p:cNvCxnSpPr>
            <a:cxnSpLocks/>
          </p:cNvCxnSpPr>
          <p:nvPr/>
        </p:nvCxnSpPr>
        <p:spPr>
          <a:xfrm flipH="1">
            <a:off x="6293871" y="970751"/>
            <a:ext cx="1896820" cy="1993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3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958191-C5E0-44F4-8471-EC3065A36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2A0EF-AEE7-454A-BC18-B8BD1B3F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971"/>
            <a:ext cx="10515600" cy="1325563"/>
          </a:xfrm>
        </p:spPr>
        <p:txBody>
          <a:bodyPr/>
          <a:lstStyle/>
          <a:p>
            <a:pPr marR="0" rtl="0"/>
            <a:r>
              <a:rPr lang="en-GB" dirty="0"/>
              <a:t>God is in the middle of it 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814DC-E81F-425C-A6B9-DEA190D37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8534"/>
            <a:ext cx="10992556" cy="5469466"/>
          </a:xfrm>
        </p:spPr>
        <p:txBody>
          <a:bodyPr>
            <a:normAutofit fontScale="85000" lnSpcReduction="20000"/>
          </a:bodyPr>
          <a:lstStyle/>
          <a:p>
            <a:pPr marR="0" lvl="0" rtl="0"/>
            <a:r>
              <a:rPr lang="en-GB" dirty="0">
                <a:highlight>
                  <a:srgbClr val="FFFF00"/>
                </a:highlight>
              </a:rPr>
              <a:t>Luke picks up the story from 8:1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Phoenicia, Cyprus &amp; Antioch had large Jewish populations</a:t>
            </a:r>
          </a:p>
          <a:p>
            <a:pPr lvl="2"/>
            <a:r>
              <a:rPr lang="en-GB" dirty="0">
                <a:highlight>
                  <a:srgbClr val="FFFF00"/>
                </a:highlight>
              </a:rPr>
              <a:t>The witness of the church went into them</a:t>
            </a:r>
          </a:p>
          <a:p>
            <a:r>
              <a:rPr lang="en-GB" dirty="0">
                <a:highlight>
                  <a:srgbClr val="FFFF00"/>
                </a:highlight>
              </a:rPr>
              <a:t>Jews were being shown that Jesus was the Christ</a:t>
            </a:r>
          </a:p>
          <a:p>
            <a:r>
              <a:rPr lang="en-GB" dirty="0">
                <a:highlight>
                  <a:srgbClr val="FFFF00"/>
                </a:highlight>
              </a:rPr>
              <a:t>‘And also the gentiles’ (18)</a:t>
            </a:r>
          </a:p>
          <a:p>
            <a:r>
              <a:rPr lang="en-GB" dirty="0">
                <a:highlight>
                  <a:srgbClr val="FFFF00"/>
                </a:highlight>
              </a:rPr>
              <a:t>‘And also the Greeks’ (20)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The boundary for evangelism was put out even further</a:t>
            </a:r>
          </a:p>
          <a:p>
            <a:pPr lvl="2"/>
            <a:r>
              <a:rPr lang="en-GB" dirty="0">
                <a:highlight>
                  <a:srgbClr val="FFFF00"/>
                </a:highlight>
              </a:rPr>
              <a:t>For that they changed their language</a:t>
            </a:r>
          </a:p>
          <a:p>
            <a:pPr lvl="3"/>
            <a:r>
              <a:rPr lang="en-GB" dirty="0">
                <a:highlight>
                  <a:srgbClr val="FFFF00"/>
                </a:highlight>
              </a:rPr>
              <a:t>From ‘Jesus is the Christ/Messiah’ to ‘Jesus is the Lord’</a:t>
            </a:r>
          </a:p>
          <a:p>
            <a:r>
              <a:rPr lang="en-GB" dirty="0">
                <a:highlight>
                  <a:srgbClr val="FFFF00"/>
                </a:highlight>
              </a:rPr>
              <a:t>This worried the church in Jerusalem</a:t>
            </a:r>
          </a:p>
          <a:p>
            <a:pPr marR="0" lvl="1" rtl="0"/>
            <a:r>
              <a:rPr lang="en-GB" dirty="0">
                <a:highlight>
                  <a:srgbClr val="FFFF00"/>
                </a:highlight>
              </a:rPr>
              <a:t>They sent Barnabas who sees God at work and grace being lived out </a:t>
            </a:r>
          </a:p>
          <a:p>
            <a:pPr marR="0" lvl="0" rtl="0"/>
            <a:r>
              <a:rPr lang="en-GB" dirty="0">
                <a:highlight>
                  <a:srgbClr val="FFFF00"/>
                </a:highlight>
              </a:rPr>
              <a:t>God’s mission to the world is more urgent than the church’s theological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2792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6CD8E2-7885-414B-8651-EC4AB133B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A6BBA9-1757-4349-93BD-B74347A5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058400" cy="1325563"/>
          </a:xfrm>
        </p:spPr>
        <p:txBody>
          <a:bodyPr>
            <a:normAutofit fontScale="90000"/>
          </a:bodyPr>
          <a:lstStyle/>
          <a:p>
            <a:pPr marR="0" rtl="0"/>
            <a:r>
              <a:rPr lang="en-GB" dirty="0">
                <a:solidFill>
                  <a:srgbClr val="FFFF00"/>
                </a:solidFill>
              </a:rPr>
              <a:t>God does not exempt Christians from world suffering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3CEC5-F8FD-466C-ADA9-C9C3AD35D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could save Christians from all natural disasters</a:t>
            </a:r>
          </a:p>
          <a:p>
            <a:pPr marR="0" lvl="1" rtl="0"/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doesn’t</a:t>
            </a:r>
          </a:p>
          <a:p>
            <a:pPr marR="0" lvl="0" rtl="0"/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response of the church was some practical help to get them through it</a:t>
            </a:r>
          </a:p>
        </p:txBody>
      </p:sp>
    </p:spTree>
    <p:extLst>
      <p:ext uri="{BB962C8B-B14F-4D97-AF65-F5344CB8AC3E}">
        <p14:creationId xmlns:p14="http://schemas.microsoft.com/office/powerpoint/2010/main" val="182123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13790</TotalTime>
  <Words>303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Leading of the Spirit</vt:lpstr>
      <vt:lpstr>PowerPoint Presentation</vt:lpstr>
      <vt:lpstr>When things settle down</vt:lpstr>
      <vt:lpstr>God’s call is to walk in faith</vt:lpstr>
      <vt:lpstr>God is in the middle of it all</vt:lpstr>
      <vt:lpstr>PowerPoint Presentation</vt:lpstr>
      <vt:lpstr>PowerPoint Presentation</vt:lpstr>
      <vt:lpstr>God is in the middle of it all</vt:lpstr>
      <vt:lpstr>God does not exempt Christians from world suffering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Day</dc:creator>
  <cp:lastModifiedBy>Ron Day</cp:lastModifiedBy>
  <cp:revision>105</cp:revision>
  <dcterms:created xsi:type="dcterms:W3CDTF">2018-05-21T15:17:57Z</dcterms:created>
  <dcterms:modified xsi:type="dcterms:W3CDTF">2018-09-02T12:44:05Z</dcterms:modified>
</cp:coreProperties>
</file>