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264" r:id="rId2"/>
    <p:sldId id="267" r:id="rId3"/>
    <p:sldId id="268" r:id="rId4"/>
    <p:sldId id="269" r:id="rId5"/>
    <p:sldId id="270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69" autoAdjust="0"/>
  </p:normalViewPr>
  <p:slideViewPr>
    <p:cSldViewPr snapToGrid="0">
      <p:cViewPr varScale="1">
        <p:scale>
          <a:sx n="50" d="100"/>
          <a:sy n="50" d="100"/>
        </p:scale>
        <p:origin x="72" y="786"/>
      </p:cViewPr>
      <p:guideLst/>
    </p:cSldViewPr>
  </p:slideViewPr>
  <p:outlineViewPr>
    <p:cViewPr>
      <p:scale>
        <a:sx n="33" d="100"/>
        <a:sy n="33" d="100"/>
      </p:scale>
      <p:origin x="0" y="-351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4475E-7D7E-4603-B8EE-15C8F1A7B1F3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3A491-B4D0-4CF9-9E4D-8AAC78CF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71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D67D-5D6B-4F4D-8FEF-CCA3D00AC3E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56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D67D-5D6B-4F4D-8FEF-CCA3D00AC3E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849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D67D-5D6B-4F4D-8FEF-CCA3D00AC3E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203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D67D-5D6B-4F4D-8FEF-CCA3D00AC3E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081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D67D-5D6B-4F4D-8FEF-CCA3D00AC3E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835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D67D-5D6B-4F4D-8FEF-CCA3D00AC3E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24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1BDC1B5-5AF7-4954-AAD4-148ED0C00193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76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C1B5-5AF7-4954-AAD4-148ED0C00193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68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1BDC1B5-5AF7-4954-AAD4-148ED0C00193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220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1BDC1B5-5AF7-4954-AAD4-148ED0C00193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0239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1BDC1B5-5AF7-4954-AAD4-148ED0C00193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724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C1B5-5AF7-4954-AAD4-148ED0C00193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489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C1B5-5AF7-4954-AAD4-148ED0C00193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843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C1B5-5AF7-4954-AAD4-148ED0C00193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0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1BDC1B5-5AF7-4954-AAD4-148ED0C00193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958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6B4A4A-9506-4174-8201-31B0493E86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3050" y="4846777"/>
            <a:ext cx="3028950" cy="2011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86560E-4387-4B3B-80C7-6F00C1BE7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703" y="764373"/>
            <a:ext cx="9267497" cy="1293028"/>
          </a:xfrm>
        </p:spPr>
        <p:txBody>
          <a:bodyPr/>
          <a:lstStyle>
            <a:lvl1pPr>
              <a:defRPr b="0" i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E9CDC-022A-443F-B43B-5EC159BFF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490019"/>
          </a:xfrm>
        </p:spPr>
        <p:txBody>
          <a:bodyPr>
            <a:normAutofit/>
          </a:bodyPr>
          <a:lstStyle>
            <a:lvl1pPr>
              <a:defRPr sz="3600" b="0" i="0">
                <a:solidFill>
                  <a:schemeClr val="tx2"/>
                </a:solidFill>
                <a:effectLst/>
              </a:defRPr>
            </a:lvl1pPr>
            <a:lvl2pPr>
              <a:defRPr sz="3600" b="0" i="0">
                <a:solidFill>
                  <a:schemeClr val="accent3"/>
                </a:solidFill>
                <a:effectLst/>
              </a:defRPr>
            </a:lvl2pPr>
            <a:lvl3pPr>
              <a:defRPr sz="3200" b="0" i="0">
                <a:solidFill>
                  <a:schemeClr val="accent5"/>
                </a:solidFill>
                <a:effectLst/>
              </a:defRPr>
            </a:lvl3pPr>
            <a:lvl4pPr>
              <a:defRPr sz="2800" b="0" i="0">
                <a:effectLst/>
              </a:defRPr>
            </a:lvl4pPr>
            <a:lvl5pPr>
              <a:defRPr sz="2800" b="0" i="0">
                <a:effectLst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EFADEA-9CB1-4198-B238-128E14698C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38703" y="-2374240"/>
            <a:ext cx="2784611" cy="204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0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C1B5-5AF7-4954-AAD4-148ED0C00193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31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1BDC1B5-5AF7-4954-AAD4-148ED0C00193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21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C1B5-5AF7-4954-AAD4-148ED0C00193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68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C1B5-5AF7-4954-AAD4-148ED0C00193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59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C1B5-5AF7-4954-AAD4-148ED0C00193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5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C1B5-5AF7-4954-AAD4-148ED0C00193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2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C1B5-5AF7-4954-AAD4-148ED0C00193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6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C1B5-5AF7-4954-AAD4-148ED0C00193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8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C1B5-5AF7-4954-AAD4-148ED0C00193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658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FD50D-6254-40E6-A4CF-A91543A2E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Advent 2017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3F5EF-8EB8-4755-9E6E-ED142D47E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79" y="3632200"/>
            <a:ext cx="9622221" cy="1286641"/>
          </a:xfrm>
        </p:spPr>
        <p:txBody>
          <a:bodyPr>
            <a:normAutofit/>
          </a:bodyPr>
          <a:lstStyle/>
          <a:p>
            <a:r>
              <a:rPr lang="en-GB" sz="2800" dirty="0"/>
              <a:t>Annunciation Luke 1:26-38</a:t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D0F088-095D-46D2-90ED-F51EBC259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671" y="646760"/>
            <a:ext cx="5504329" cy="3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9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www.stjosephsmithers.com/wp-content/uploads/2013/11/advent_wordle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84" y="0"/>
            <a:ext cx="122255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tjosephsmithers.com/wp-content/uploads/2013/11/advent_wordle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84" y="19531"/>
            <a:ext cx="12225584" cy="683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stjosephsmithers.com/wp-content/uploads/2013/11/advent_wordle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84" y="-26289"/>
            <a:ext cx="12225584" cy="700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stjosephsmithers.com/wp-content/uploads/2013/11/advent_wordle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84" y="-26289"/>
            <a:ext cx="12225584" cy="700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stjosephsmithers.com/wp-content/uploads/2013/11/advent_wordle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84" y="-25243"/>
            <a:ext cx="12225584" cy="700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stjosephsmithers.com/wp-content/uploads/2013/11/advent_wordle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84" y="-25243"/>
            <a:ext cx="12225584" cy="700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stjosephsmithers.com/wp-content/uploads/2013/11/advent_wordle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84" y="-25243"/>
            <a:ext cx="12225584" cy="700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30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God is in charge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Advent: Looking at God’s plan of for the world</a:t>
            </a:r>
          </a:p>
          <a:p>
            <a:r>
              <a:rPr lang="en-GB" dirty="0"/>
              <a:t>Looking at how to respond when God comes knocking on your door</a:t>
            </a:r>
          </a:p>
          <a:p>
            <a:pPr lvl="1"/>
            <a:r>
              <a:rPr lang="en-GB" dirty="0"/>
              <a:t>Called ‘The day of visitation’ in some parts of the Bible</a:t>
            </a:r>
          </a:p>
          <a:p>
            <a:pPr lvl="2"/>
            <a:r>
              <a:rPr lang="en-GB" dirty="0"/>
              <a:t>You don’t always want it but you wouldn’t be without it</a:t>
            </a:r>
          </a:p>
        </p:txBody>
      </p:sp>
    </p:spTree>
    <p:extLst>
      <p:ext uri="{BB962C8B-B14F-4D97-AF65-F5344CB8AC3E}">
        <p14:creationId xmlns:p14="http://schemas.microsoft.com/office/powerpoint/2010/main" val="4256649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You’re part of a plan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God is already bringing it together</a:t>
            </a:r>
          </a:p>
          <a:p>
            <a:pPr lvl="1"/>
            <a:r>
              <a:rPr lang="en-GB" dirty="0"/>
              <a:t>The same angel went to Zechariah in the Temple and said ‘Your wife, Elizabeth, is going to have a son in her old age’ six months beforehand</a:t>
            </a:r>
          </a:p>
          <a:p>
            <a:pPr lvl="1"/>
            <a:r>
              <a:rPr lang="en-GB" dirty="0"/>
              <a:t>Mary was invited to be in the middle of it all</a:t>
            </a:r>
          </a:p>
        </p:txBody>
      </p:sp>
    </p:spTree>
    <p:extLst>
      <p:ext uri="{BB962C8B-B14F-4D97-AF65-F5344CB8AC3E}">
        <p14:creationId xmlns:p14="http://schemas.microsoft.com/office/powerpoint/2010/main" val="1644664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God disturbs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His intention was good</a:t>
            </a:r>
          </a:p>
          <a:p>
            <a:r>
              <a:rPr lang="en-GB" dirty="0"/>
              <a:t>She reacted with fear</a:t>
            </a:r>
          </a:p>
          <a:p>
            <a:r>
              <a:rPr lang="en-GB" dirty="0"/>
              <a:t>He responded with reassurance</a:t>
            </a:r>
          </a:p>
          <a:p>
            <a:pPr lvl="1"/>
            <a:r>
              <a:rPr lang="en-GB" dirty="0"/>
              <a:t>Not, ‘you’re perfect’, but ‘you’ve found favour’</a:t>
            </a:r>
          </a:p>
        </p:txBody>
      </p:sp>
    </p:spTree>
    <p:extLst>
      <p:ext uri="{BB962C8B-B14F-4D97-AF65-F5344CB8AC3E}">
        <p14:creationId xmlns:p14="http://schemas.microsoft.com/office/powerpoint/2010/main" val="1019889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God invites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922520"/>
          </a:xfrm>
        </p:spPr>
        <p:txBody>
          <a:bodyPr>
            <a:normAutofit/>
          </a:bodyPr>
          <a:lstStyle/>
          <a:p>
            <a:r>
              <a:rPr lang="en-GB" dirty="0"/>
              <a:t>He invited Mary</a:t>
            </a:r>
          </a:p>
          <a:p>
            <a:pPr lvl="1"/>
            <a:r>
              <a:rPr lang="en-GB" dirty="0"/>
              <a:t>He told her what she needed to know</a:t>
            </a:r>
          </a:p>
          <a:p>
            <a:pPr lvl="2"/>
            <a:r>
              <a:rPr lang="en-GB" dirty="0"/>
              <a:t>It will be worth it</a:t>
            </a:r>
          </a:p>
          <a:p>
            <a:pPr lvl="1"/>
            <a:r>
              <a:rPr lang="en-GB" dirty="0"/>
              <a:t>She made an informed choice</a:t>
            </a:r>
          </a:p>
          <a:p>
            <a:pPr lvl="2"/>
            <a:r>
              <a:rPr lang="en-GB" dirty="0"/>
              <a:t>God is not a coercive God</a:t>
            </a:r>
          </a:p>
          <a:p>
            <a:r>
              <a:rPr lang="en-GB" dirty="0"/>
              <a:t>He invites you</a:t>
            </a:r>
          </a:p>
          <a:p>
            <a:pPr lvl="1"/>
            <a:r>
              <a:rPr lang="en-GB" dirty="0"/>
              <a:t>On a similar journey with God</a:t>
            </a:r>
          </a:p>
          <a:p>
            <a:pPr lvl="2"/>
            <a:r>
              <a:rPr lang="en-GB" dirty="0"/>
              <a:t>You are given a choice</a:t>
            </a:r>
          </a:p>
          <a:p>
            <a:pPr lvl="2"/>
            <a:r>
              <a:rPr lang="en-GB" dirty="0"/>
              <a:t>He won’t coerce you</a:t>
            </a:r>
          </a:p>
        </p:txBody>
      </p:sp>
    </p:spTree>
    <p:extLst>
      <p:ext uri="{BB962C8B-B14F-4D97-AF65-F5344CB8AC3E}">
        <p14:creationId xmlns:p14="http://schemas.microsoft.com/office/powerpoint/2010/main" val="1576481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God deals with the impossible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You can see the problems</a:t>
            </a:r>
          </a:p>
          <a:p>
            <a:pPr lvl="1"/>
            <a:r>
              <a:rPr lang="en-GB" dirty="0"/>
              <a:t>For Mary it was the mechanics of how it will all happen</a:t>
            </a:r>
          </a:p>
          <a:p>
            <a:r>
              <a:rPr lang="en-GB" dirty="0"/>
              <a:t>He can see the end from the beginning</a:t>
            </a:r>
          </a:p>
          <a:p>
            <a:pPr lvl="1"/>
            <a:r>
              <a:rPr lang="en-GB" dirty="0"/>
              <a:t>He sees you as you will be</a:t>
            </a:r>
          </a:p>
        </p:txBody>
      </p:sp>
    </p:spTree>
    <p:extLst>
      <p:ext uri="{BB962C8B-B14F-4D97-AF65-F5344CB8AC3E}">
        <p14:creationId xmlns:p14="http://schemas.microsoft.com/office/powerpoint/2010/main" val="222433283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5092</TotalTime>
  <Words>224</Words>
  <Application>Microsoft Office PowerPoint</Application>
  <PresentationFormat>Widescreen</PresentationFormat>
  <Paragraphs>37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Vapor Trail</vt:lpstr>
      <vt:lpstr>Advent 2017</vt:lpstr>
      <vt:lpstr>PowerPoint Presentation</vt:lpstr>
      <vt:lpstr>God is in charge</vt:lpstr>
      <vt:lpstr>You’re part of a plan</vt:lpstr>
      <vt:lpstr>God disturbs</vt:lpstr>
      <vt:lpstr>God invites</vt:lpstr>
      <vt:lpstr>God deals with the impossible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 2017</dc:title>
  <dc:creator>Ron Day</dc:creator>
  <cp:lastModifiedBy>Ron Day</cp:lastModifiedBy>
  <cp:revision>12</cp:revision>
  <dcterms:created xsi:type="dcterms:W3CDTF">2017-11-30T11:31:22Z</dcterms:created>
  <dcterms:modified xsi:type="dcterms:W3CDTF">2017-12-11T10:24:23Z</dcterms:modified>
</cp:coreProperties>
</file>