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notesMasterIdLst>
    <p:notesMasterId r:id="rId9"/>
  </p:notesMasterIdLst>
  <p:sldIdLst>
    <p:sldId id="264" r:id="rId2"/>
    <p:sldId id="267" r:id="rId3"/>
    <p:sldId id="268" r:id="rId4"/>
    <p:sldId id="269" r:id="rId5"/>
    <p:sldId id="270" r:id="rId6"/>
    <p:sldId id="271" r:id="rId7"/>
    <p:sldId id="272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4587" autoAdjust="0"/>
    <p:restoredTop sz="86369" autoAdjust="0"/>
  </p:normalViewPr>
  <p:slideViewPr>
    <p:cSldViewPr snapToGrid="0">
      <p:cViewPr varScale="1">
        <p:scale>
          <a:sx n="50" d="100"/>
          <a:sy n="50" d="100"/>
        </p:scale>
        <p:origin x="72" y="786"/>
      </p:cViewPr>
      <p:guideLst/>
    </p:cSldViewPr>
  </p:slideViewPr>
  <p:outlineViewPr>
    <p:cViewPr>
      <p:scale>
        <a:sx n="33" d="100"/>
        <a:sy n="33" d="100"/>
      </p:scale>
      <p:origin x="0" y="-3516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7" d="100"/>
          <a:sy n="87" d="100"/>
        </p:scale>
        <p:origin x="3840" y="6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D4475E-7D7E-4603-B8EE-15C8F1A7B1F3}" type="datetimeFigureOut">
              <a:rPr lang="en-GB" smtClean="0"/>
              <a:t>07/12/2017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0C3A491-B4D0-4CF9-9E4D-8AAC78CF86E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797131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33D67D-5D6B-4F4D-8FEF-CCA3D00AC3E2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71560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33D67D-5D6B-4F4D-8FEF-CCA3D00AC3E2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7184931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33D67D-5D6B-4F4D-8FEF-CCA3D00AC3E2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820324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33D67D-5D6B-4F4D-8FEF-CCA3D00AC3E2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308169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33D67D-5D6B-4F4D-8FEF-CCA3D00AC3E2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4883570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33D67D-5D6B-4F4D-8FEF-CCA3D00AC3E2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02469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03405"/>
            <a:ext cx="9448800" cy="1825096"/>
          </a:xfrm>
        </p:spPr>
        <p:txBody>
          <a:bodyPr anchor="b">
            <a:normAutofit/>
          </a:bodyPr>
          <a:lstStyle>
            <a:lvl1pPr algn="l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32201"/>
            <a:ext cx="94488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09561" y="4314328"/>
            <a:ext cx="2910840" cy="374642"/>
          </a:xfrm>
        </p:spPr>
        <p:txBody>
          <a:bodyPr/>
          <a:lstStyle/>
          <a:p>
            <a:fld id="{E1BDC1B5-5AF7-4954-AAD4-148ED0C00193}" type="datetimeFigureOut">
              <a:rPr lang="en-GB" smtClean="0"/>
              <a:t>07/12/2017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71600" y="4323845"/>
            <a:ext cx="6400800" cy="365125"/>
          </a:xfr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7200" y="1430866"/>
            <a:ext cx="2743200" cy="365125"/>
          </a:xfrm>
        </p:spPr>
        <p:txBody>
          <a:bodyPr/>
          <a:lstStyle/>
          <a:p>
            <a:fld id="{7CD799BE-AF6D-4470-B197-CE151115D3B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007604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77" y="4697360"/>
            <a:ext cx="10822034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1727" y="941439"/>
            <a:ext cx="10821840" cy="3478161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516715"/>
            <a:ext cx="10820400" cy="701969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BDC1B5-5AF7-4954-AAD4-148ED0C00193}" type="datetimeFigureOut">
              <a:rPr lang="en-GB" smtClean="0"/>
              <a:t>07/12/2017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799BE-AF6D-4470-B197-CE151115D3B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906807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2"/>
            <a:ext cx="10820400" cy="2802467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9133"/>
            <a:ext cx="10130516" cy="99906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E1BDC1B5-5AF7-4954-AAD4-148ED0C00193}" type="datetimeFigureOut">
              <a:rPr lang="en-GB" smtClean="0"/>
              <a:t>07/12/2017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7CD799BE-AF6D-4470-B197-CE151115D3B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752201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67" y="753533"/>
            <a:ext cx="10151533" cy="2604495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303865" y="3365556"/>
            <a:ext cx="9592736" cy="4444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959862"/>
            <a:ext cx="10151533" cy="679871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E1BDC1B5-5AF7-4954-AAD4-148ED0C00193}" type="datetimeFigureOut">
              <a:rPr lang="en-GB" smtClean="0"/>
              <a:t>07/12/2017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7CD799BE-AF6D-4470-B197-CE151115D3B1}" type="slidenum">
              <a:rPr lang="en-GB" smtClean="0"/>
              <a:t>‹#›</a:t>
            </a:fld>
            <a:endParaRPr lang="en-GB"/>
          </a:p>
        </p:txBody>
      </p:sp>
      <p:sp>
        <p:nvSpPr>
          <p:cNvPr id="9" name="TextBox 8"/>
          <p:cNvSpPr txBox="1"/>
          <p:nvPr/>
        </p:nvSpPr>
        <p:spPr>
          <a:xfrm>
            <a:off x="476250" y="93345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84230" y="270129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2502399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95" y="1124701"/>
            <a:ext cx="10146186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8315"/>
            <a:ext cx="10144654" cy="99988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78883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E1BDC1B5-5AF7-4954-AAD4-148ED0C00193}" type="datetimeFigureOut">
              <a:rPr lang="en-GB" smtClean="0"/>
              <a:t>07/12/2017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8883"/>
            <a:ext cx="6991492" cy="365125"/>
          </a:xfr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7CD799BE-AF6D-4470-B197-CE151115D3B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872446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895600" y="761999"/>
            <a:ext cx="8610599" cy="130386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0" y="2202080"/>
            <a:ext cx="3456432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799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68800" y="2201333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366858" y="2904067"/>
            <a:ext cx="3456432" cy="331461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51800" y="2192866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8051801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BDC1B5-5AF7-4954-AAD4-148ED0C00193}" type="datetimeFigureOut">
              <a:rPr lang="en-GB" smtClean="0"/>
              <a:t>07/12/2017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799BE-AF6D-4470-B197-CE151115D3B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54897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599" cy="12954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8618" y="4191000"/>
            <a:ext cx="3451582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8618" y="2362200"/>
            <a:ext cx="3451582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8618" y="4873764"/>
            <a:ext cx="3451582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74263" y="4191000"/>
            <a:ext cx="3448935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374263" y="2362200"/>
            <a:ext cx="3448936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374264" y="4873763"/>
            <a:ext cx="344893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49731" y="4191000"/>
            <a:ext cx="3456469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49855" y="2362200"/>
            <a:ext cx="3447878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8049731" y="4873761"/>
            <a:ext cx="345244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BDC1B5-5AF7-4954-AAD4-148ED0C00193}" type="datetimeFigureOut">
              <a:rPr lang="en-GB" smtClean="0"/>
              <a:t>07/12/2017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799BE-AF6D-4470-B197-CE151115D3B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984339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194559"/>
            <a:ext cx="10820400" cy="4024125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BDC1B5-5AF7-4954-AAD4-148ED0C00193}" type="datetimeFigureOut">
              <a:rPr lang="en-GB" smtClean="0"/>
              <a:t>07/12/2017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799BE-AF6D-4470-B197-CE151115D3B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97040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48800" y="745066"/>
            <a:ext cx="2057400" cy="3903133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4466" y="745067"/>
            <a:ext cx="8204201" cy="3903133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79941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E1BDC1B5-5AF7-4954-AAD4-148ED0C00193}" type="datetimeFigureOut">
              <a:rPr lang="en-GB" smtClean="0"/>
              <a:t>07/12/2017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0"/>
            <a:ext cx="6991492" cy="365125"/>
          </a:xfr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7CD799BE-AF6D-4470-B197-CE151115D3B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595865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CD6B4A4A-9506-4174-8201-31B0493E86A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163050" y="4846777"/>
            <a:ext cx="3028950" cy="201122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786560E-4387-4B3B-80C7-6F00C1BE7A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8703" y="764373"/>
            <a:ext cx="9267497" cy="1293028"/>
          </a:xfrm>
        </p:spPr>
        <p:txBody>
          <a:bodyPr/>
          <a:lstStyle>
            <a:lvl1pPr>
              <a:defRPr b="0" i="1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2CE9CDC-022A-443F-B43B-5EC159BFFD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2194560"/>
            <a:ext cx="10820400" cy="4490019"/>
          </a:xfrm>
        </p:spPr>
        <p:txBody>
          <a:bodyPr>
            <a:normAutofit/>
          </a:bodyPr>
          <a:lstStyle>
            <a:lvl1pPr>
              <a:defRPr sz="3600" b="0" i="0">
                <a:solidFill>
                  <a:schemeClr val="tx2"/>
                </a:solidFill>
                <a:effectLst/>
              </a:defRPr>
            </a:lvl1pPr>
            <a:lvl2pPr>
              <a:defRPr sz="3600" b="0" i="0">
                <a:solidFill>
                  <a:schemeClr val="accent3"/>
                </a:solidFill>
                <a:effectLst/>
              </a:defRPr>
            </a:lvl2pPr>
            <a:lvl3pPr>
              <a:defRPr sz="3200" b="0" i="0">
                <a:solidFill>
                  <a:schemeClr val="accent5"/>
                </a:solidFill>
                <a:effectLst/>
              </a:defRPr>
            </a:lvl3pPr>
            <a:lvl4pPr>
              <a:defRPr sz="2800" b="0" i="0">
                <a:effectLst/>
              </a:defRPr>
            </a:lvl4pPr>
            <a:lvl5pPr>
              <a:defRPr sz="2800" b="0" i="0">
                <a:effectLst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8EFADEA-9CB1-4198-B238-128E14698C0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238703" y="-2374240"/>
            <a:ext cx="2784611" cy="2046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94022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>
        <p:tmplLst>
          <p:tmpl lvl="1">
            <p:tnLst>
              <p:par>
                <p:cTn presetID="2" presetClass="entr" presetSubtype="2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2" presetClass="entr" presetSubtype="2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2" presetClass="entr" presetSubtype="2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4">
            <p:tnLst>
              <p:par>
                <p:cTn presetID="2" presetClass="entr" presetSubtype="2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5">
            <p:tnLst>
              <p:par>
                <p:cTn presetID="2" presetClass="entr" presetSubtype="2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BDC1B5-5AF7-4954-AAD4-148ED0C00193}" type="datetimeFigureOut">
              <a:rPr lang="en-GB" smtClean="0"/>
              <a:t>07/12/2017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799BE-AF6D-4470-B197-CE151115D3B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373114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3"/>
            <a:ext cx="10820399" cy="2801935"/>
          </a:xfrm>
        </p:spPr>
        <p:txBody>
          <a:bodyPr anchor="b">
            <a:normAutofit/>
          </a:bodyPr>
          <a:lstStyle>
            <a:lvl1pPr algn="r"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467" y="3641725"/>
            <a:ext cx="10490200" cy="955675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E1BDC1B5-5AF7-4954-AAD4-148ED0C00193}" type="datetimeFigureOut">
              <a:rPr lang="en-GB" smtClean="0"/>
              <a:t>07/12/2017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1"/>
            <a:ext cx="6991492" cy="364065"/>
          </a:xfr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7CD799BE-AF6D-4470-B197-CE151115D3B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942185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59"/>
            <a:ext cx="5334000" cy="402412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194559"/>
            <a:ext cx="5334000" cy="402412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BDC1B5-5AF7-4954-AAD4-148ED0C00193}" type="datetimeFigureOut">
              <a:rPr lang="en-GB" smtClean="0"/>
              <a:t>07/12/2017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799BE-AF6D-4470-B197-CE151115D3B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86846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600" cy="12954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9" y="2183802"/>
            <a:ext cx="507999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3132666"/>
            <a:ext cx="5311775" cy="308601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0" y="2183802"/>
            <a:ext cx="5105400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132666"/>
            <a:ext cx="5334000" cy="308601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BDC1B5-5AF7-4954-AAD4-148ED0C00193}" type="datetimeFigureOut">
              <a:rPr lang="en-GB" smtClean="0"/>
              <a:t>07/12/2017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799BE-AF6D-4470-B197-CE151115D3B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85939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BDC1B5-5AF7-4954-AAD4-148ED0C00193}" type="datetimeFigureOut">
              <a:rPr lang="en-GB" smtClean="0"/>
              <a:t>07/12/2017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799BE-AF6D-4470-B197-CE151115D3B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715572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BDC1B5-5AF7-4954-AAD4-148ED0C00193}" type="datetimeFigureOut">
              <a:rPr lang="en-GB" smtClean="0"/>
              <a:t>07/12/2017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799BE-AF6D-4470-B197-CE151115D3B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5238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41148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95582" y="746759"/>
            <a:ext cx="6510618" cy="5471925"/>
          </a:xfrm>
        </p:spPr>
        <p:txBody>
          <a:bodyPr anchor="ctr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411480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BDC1B5-5AF7-4954-AAD4-148ED0C00193}" type="datetimeFigureOut">
              <a:rPr lang="en-GB" smtClean="0"/>
              <a:t>07/12/2017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799BE-AF6D-4470-B197-CE151115D3B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16654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687324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861238" y="751241"/>
            <a:ext cx="3644962" cy="546744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687324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BDC1B5-5AF7-4954-AAD4-148ED0C00193}" type="datetimeFigureOut">
              <a:rPr lang="en-GB" smtClean="0"/>
              <a:t>07/12/2017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799BE-AF6D-4470-B197-CE151115D3B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6866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TOP.png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94560"/>
            <a:ext cx="10820400" cy="4024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BDC1B5-5AF7-4954-AAD4-148ED0C00193}" type="datetimeFigureOut">
              <a:rPr lang="en-GB" smtClean="0"/>
              <a:t>07/12/2017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D799BE-AF6D-4470-B197-CE151115D3B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566585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  <p:sldLayoutId id="2147483675" r:id="rId14"/>
    <p:sldLayoutId id="2147483676" r:id="rId15"/>
    <p:sldLayoutId id="2147483677" r:id="rId16"/>
    <p:sldLayoutId id="2147483678" r:id="rId17"/>
    <p:sldLayoutId id="2147483679" r:id="rId18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5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microsoft.com/office/2007/relationships/hdphoto" Target="../media/hdphoto1.wdp"/><Relationship Id="rId9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2FD50D-6254-40E6-A4CF-A91543A2E80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Advent 2017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B63F5EF-8EB8-4755-9E6E-ED142D47E74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98179" y="3632200"/>
            <a:ext cx="9622221" cy="1286641"/>
          </a:xfrm>
        </p:spPr>
        <p:txBody>
          <a:bodyPr>
            <a:normAutofit/>
          </a:bodyPr>
          <a:lstStyle/>
          <a:p>
            <a:r>
              <a:rPr lang="en-GB" sz="2800" dirty="0"/>
              <a:t>Annunciation Luke 1:26-38</a:t>
            </a:r>
            <a:br>
              <a:rPr lang="en-GB" sz="2800" dirty="0"/>
            </a:br>
            <a:endParaRPr lang="en-GB" sz="28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9D0F088-095D-46D2-90ED-F51EBC2598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87671" y="646760"/>
            <a:ext cx="5504329" cy="3654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12917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2" descr="http://www.stjosephsmithers.com/wp-content/uploads/2013/11/advent_wordle1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3584" y="0"/>
            <a:ext cx="1222558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www.stjosephsmithers.com/wp-content/uploads/2013/11/advent_wordle1.jpg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9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3584" y="19531"/>
            <a:ext cx="12225584" cy="6838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://www.stjosephsmithers.com/wp-content/uploads/2013/11/advent_wordle1.jpg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8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3584" y="-26289"/>
            <a:ext cx="12225584" cy="70076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http://www.stjosephsmithers.com/wp-content/uploads/2013/11/advent_wordle1.jpg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6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3584" y="-26289"/>
            <a:ext cx="12225584" cy="70076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http://www.stjosephsmithers.com/wp-content/uploads/2013/11/advent_wordle1.jpg"/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3584" y="-25243"/>
            <a:ext cx="12225584" cy="70076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http://www.stjosephsmithers.com/wp-content/uploads/2013/11/advent_wordle1.jpg"/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3584" y="-25243"/>
            <a:ext cx="12225584" cy="70076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http://www.stjosephsmithers.com/wp-content/uploads/2013/11/advent_wordle1.jp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3584" y="-25243"/>
            <a:ext cx="12225584" cy="70076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823008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7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3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4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3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7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3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1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3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God is in charge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Advent: Looking at God’s plan of for the world</a:t>
            </a:r>
          </a:p>
          <a:p>
            <a:r>
              <a:rPr lang="en-GB" dirty="0"/>
              <a:t>Looking at how to respond when God comes knocking on your door</a:t>
            </a:r>
          </a:p>
          <a:p>
            <a:pPr lvl="1"/>
            <a:r>
              <a:rPr lang="en-GB" dirty="0"/>
              <a:t>Called ‘The day of visitation’ in some parts of the Bible</a:t>
            </a:r>
          </a:p>
          <a:p>
            <a:pPr lvl="2"/>
            <a:r>
              <a:rPr lang="en-GB" dirty="0"/>
              <a:t>You don’t always want it but you wouldn’t be without it</a:t>
            </a:r>
          </a:p>
        </p:txBody>
      </p:sp>
    </p:spTree>
    <p:extLst>
      <p:ext uri="{BB962C8B-B14F-4D97-AF65-F5344CB8AC3E}">
        <p14:creationId xmlns:p14="http://schemas.microsoft.com/office/powerpoint/2010/main" val="42566494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You’re part of a plan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God is already bringing it together</a:t>
            </a:r>
          </a:p>
          <a:p>
            <a:pPr lvl="1"/>
            <a:r>
              <a:rPr lang="en-GB" dirty="0"/>
              <a:t>The same angel went to Zechariah in the Temple and said ‘Your wife, Elizabeth, is going to have a son in her old age’ six months beforehand</a:t>
            </a:r>
          </a:p>
          <a:p>
            <a:pPr lvl="1"/>
            <a:r>
              <a:rPr lang="en-GB" dirty="0"/>
              <a:t>Mary was invited to be in the middle of it all</a:t>
            </a:r>
          </a:p>
        </p:txBody>
      </p:sp>
    </p:spTree>
    <p:extLst>
      <p:ext uri="{BB962C8B-B14F-4D97-AF65-F5344CB8AC3E}">
        <p14:creationId xmlns:p14="http://schemas.microsoft.com/office/powerpoint/2010/main" val="16446644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God disturbs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His intention was good</a:t>
            </a:r>
          </a:p>
          <a:p>
            <a:r>
              <a:rPr lang="en-GB" dirty="0"/>
              <a:t>She reacted with fear</a:t>
            </a:r>
          </a:p>
          <a:p>
            <a:r>
              <a:rPr lang="en-GB" dirty="0"/>
              <a:t>He responded with reassurance</a:t>
            </a:r>
          </a:p>
          <a:p>
            <a:pPr lvl="1"/>
            <a:r>
              <a:rPr lang="en-GB" dirty="0"/>
              <a:t>Not, ‘you’re perfect’, but ‘you’ve found favour’</a:t>
            </a:r>
          </a:p>
        </p:txBody>
      </p:sp>
    </p:spTree>
    <p:extLst>
      <p:ext uri="{BB962C8B-B14F-4D97-AF65-F5344CB8AC3E}">
        <p14:creationId xmlns:p14="http://schemas.microsoft.com/office/powerpoint/2010/main" val="10198892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God invites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935480"/>
            <a:ext cx="10972800" cy="4922520"/>
          </a:xfrm>
        </p:spPr>
        <p:txBody>
          <a:bodyPr>
            <a:normAutofit/>
          </a:bodyPr>
          <a:lstStyle/>
          <a:p>
            <a:r>
              <a:rPr lang="en-GB" dirty="0"/>
              <a:t>He invited Mary</a:t>
            </a:r>
          </a:p>
          <a:p>
            <a:pPr lvl="1"/>
            <a:r>
              <a:rPr lang="en-GB" dirty="0"/>
              <a:t>He told her what she needed to know</a:t>
            </a:r>
          </a:p>
          <a:p>
            <a:pPr lvl="2"/>
            <a:r>
              <a:rPr lang="en-GB" dirty="0"/>
              <a:t>It will be worth it</a:t>
            </a:r>
          </a:p>
          <a:p>
            <a:pPr lvl="1"/>
            <a:r>
              <a:rPr lang="en-GB" dirty="0"/>
              <a:t>She made an informed choice</a:t>
            </a:r>
          </a:p>
          <a:p>
            <a:pPr lvl="2"/>
            <a:r>
              <a:rPr lang="en-GB" dirty="0"/>
              <a:t>God is not a coercive God</a:t>
            </a:r>
          </a:p>
          <a:p>
            <a:r>
              <a:rPr lang="en-GB" dirty="0"/>
              <a:t>He invites you</a:t>
            </a:r>
          </a:p>
          <a:p>
            <a:pPr lvl="1"/>
            <a:r>
              <a:rPr lang="en-GB" dirty="0"/>
              <a:t>On a similar journey with God</a:t>
            </a:r>
          </a:p>
          <a:p>
            <a:pPr lvl="2"/>
            <a:r>
              <a:rPr lang="en-GB" dirty="0"/>
              <a:t>You are given a choice</a:t>
            </a:r>
          </a:p>
          <a:p>
            <a:pPr lvl="2"/>
            <a:r>
              <a:rPr lang="en-GB" dirty="0"/>
              <a:t>He won’t coerce you</a:t>
            </a:r>
          </a:p>
        </p:txBody>
      </p:sp>
    </p:spTree>
    <p:extLst>
      <p:ext uri="{BB962C8B-B14F-4D97-AF65-F5344CB8AC3E}">
        <p14:creationId xmlns:p14="http://schemas.microsoft.com/office/powerpoint/2010/main" val="15764812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God deals with the impossible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You can see the problems</a:t>
            </a:r>
          </a:p>
          <a:p>
            <a:pPr lvl="1"/>
            <a:r>
              <a:rPr lang="en-GB" dirty="0"/>
              <a:t>For Mary it was the mechanics of how it will all happen</a:t>
            </a:r>
          </a:p>
          <a:p>
            <a:r>
              <a:rPr lang="en-GB" dirty="0"/>
              <a:t>He can see the end from the beginning</a:t>
            </a:r>
          </a:p>
          <a:p>
            <a:pPr lvl="1"/>
            <a:r>
              <a:rPr lang="en-GB" dirty="0"/>
              <a:t>He sees you as you will be</a:t>
            </a:r>
          </a:p>
        </p:txBody>
      </p:sp>
    </p:spTree>
    <p:extLst>
      <p:ext uri="{BB962C8B-B14F-4D97-AF65-F5344CB8AC3E}">
        <p14:creationId xmlns:p14="http://schemas.microsoft.com/office/powerpoint/2010/main" val="2224332832"/>
      </p:ext>
    </p:extLst>
  </p:cSld>
  <p:clrMapOvr>
    <a:masterClrMapping/>
  </p:clrMapOvr>
</p:sld>
</file>

<file path=ppt/theme/theme1.xml><?xml version="1.0" encoding="utf-8"?>
<a:theme xmlns:a="http://schemas.openxmlformats.org/drawingml/2006/main" name="Vapor Trail">
  <a:themeElements>
    <a:clrScheme name="Vapor Trail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DF2E28"/>
      </a:accent1>
      <a:accent2>
        <a:srgbClr val="FE801A"/>
      </a:accent2>
      <a:accent3>
        <a:srgbClr val="E9BF35"/>
      </a:accent3>
      <a:accent4>
        <a:srgbClr val="81BB42"/>
      </a:accent4>
      <a:accent5>
        <a:srgbClr val="32C7A9"/>
      </a:accent5>
      <a:accent6>
        <a:srgbClr val="4A9BDC"/>
      </a:accent6>
      <a:hlink>
        <a:srgbClr val="F0532B"/>
      </a:hlink>
      <a:folHlink>
        <a:srgbClr val="F38B53"/>
      </a:folHlink>
    </a:clrScheme>
    <a:fontScheme name="Vapor Trail">
      <a:maj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Vapor Trail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por Trail" id="{4FDF2955-7D9C-493C-B9F9-C205151B46CD}" vid="{8F31A783-2159-4870-BC29-2BA7D038EA4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Vapor Trail</Template>
  <TotalTime>5092</TotalTime>
  <Words>224</Words>
  <Application>Microsoft Office PowerPoint</Application>
  <PresentationFormat>Widescreen</PresentationFormat>
  <Paragraphs>37</Paragraphs>
  <Slides>7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Calibri</vt:lpstr>
      <vt:lpstr>Century Gothic</vt:lpstr>
      <vt:lpstr>Vapor Trail</vt:lpstr>
      <vt:lpstr>Advent 2017</vt:lpstr>
      <vt:lpstr>PowerPoint Presentation</vt:lpstr>
      <vt:lpstr>God is in charge</vt:lpstr>
      <vt:lpstr>You’re part of a plan</vt:lpstr>
      <vt:lpstr>God disturbs</vt:lpstr>
      <vt:lpstr>God invites</vt:lpstr>
      <vt:lpstr>God deals with the impossible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Advent 2017</dc:title>
  <dc:creator>Ron Day</dc:creator>
  <cp:lastModifiedBy>Ron Day</cp:lastModifiedBy>
  <cp:revision>12</cp:revision>
  <dcterms:created xsi:type="dcterms:W3CDTF">2017-11-30T11:31:22Z</dcterms:created>
  <dcterms:modified xsi:type="dcterms:W3CDTF">2017-12-11T10:24:23Z</dcterms:modified>
</cp:coreProperties>
</file>