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1"/>
  </p:notesMasterIdLst>
  <p:sldIdLst>
    <p:sldId id="259" r:id="rId5"/>
    <p:sldId id="257" r:id="rId6"/>
    <p:sldId id="304" r:id="rId7"/>
    <p:sldId id="305" r:id="rId8"/>
    <p:sldId id="30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9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1057-88E3-4F5F-A3C8-447831ACC3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learningcommons.ubc.ca/how-to-use-your-brain-when-study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hyperlink" Target="http://cute-pictures.blogspot.com/2011/08/75-free-stock-images-3d-human-character.html" TargetMode="Externa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hyperlink" Target="https://www.dreamstime.com/stock-illustration-d-man-pleading-his-boss-illustration-person-begging-to-asking-mercy-human-person-character-white-people-image4345026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hyperlink" Target="https://ttoes.wordpress.com/2010/0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11 It’s in the small things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4:10-17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2B5D-C981-4106-925E-86474BB9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983685" cy="971551"/>
          </a:xfrm>
        </p:spPr>
        <p:txBody>
          <a:bodyPr/>
          <a:lstStyle/>
          <a:p>
            <a:pPr marR="0" algn="ctr" rtl="0"/>
            <a:r>
              <a:rPr lang="en-GB" dirty="0"/>
              <a:t>James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EBAE4-6D30-4C4E-8ACF-96DBA88E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" y="971551"/>
            <a:ext cx="11378541" cy="5886450"/>
          </a:xfrm>
        </p:spPr>
        <p:txBody>
          <a:bodyPr>
            <a:normAutofit fontScale="62500" lnSpcReduction="20000"/>
          </a:bodyPr>
          <a:lstStyle/>
          <a:p>
            <a:pPr marR="0" lvl="0" rtl="0"/>
            <a:r>
              <a:rPr lang="en-GB" dirty="0"/>
              <a:t>To isolated scattered Christians:</a:t>
            </a:r>
          </a:p>
          <a:p>
            <a:pPr lvl="1"/>
            <a:r>
              <a:rPr lang="en-GB" dirty="0"/>
              <a:t>Trials and temptations</a:t>
            </a:r>
          </a:p>
          <a:p>
            <a:pPr lvl="1"/>
            <a:r>
              <a:rPr lang="en-GB" dirty="0"/>
              <a:t>Listening to God</a:t>
            </a:r>
          </a:p>
          <a:p>
            <a:pPr lvl="1"/>
            <a:r>
              <a:rPr lang="en-GB" dirty="0"/>
              <a:t>Doing what He says</a:t>
            </a:r>
          </a:p>
          <a:p>
            <a:pPr lvl="2"/>
            <a:r>
              <a:rPr lang="en-GB" dirty="0"/>
              <a:t>Pure religion is shown in</a:t>
            </a:r>
          </a:p>
          <a:p>
            <a:pPr lvl="3"/>
            <a:r>
              <a:rPr lang="en-GB" dirty="0"/>
              <a:t>Buttoning the lip</a:t>
            </a:r>
          </a:p>
          <a:p>
            <a:pPr lvl="3"/>
            <a:r>
              <a:rPr lang="en-GB" dirty="0"/>
              <a:t>Looking after the vulnerable</a:t>
            </a:r>
          </a:p>
          <a:p>
            <a:pPr lvl="3"/>
            <a:r>
              <a:rPr lang="en-GB" dirty="0"/>
              <a:t>Keeping your conscience clean before God</a:t>
            </a:r>
          </a:p>
          <a:p>
            <a:pPr marR="0" lvl="1" rtl="0"/>
            <a:r>
              <a:rPr lang="en-GB" dirty="0"/>
              <a:t>How we treat each other</a:t>
            </a:r>
          </a:p>
          <a:p>
            <a:pPr marR="0" lvl="2" rtl="0"/>
            <a:r>
              <a:rPr lang="en-GB" dirty="0"/>
              <a:t>NO favouritism</a:t>
            </a:r>
          </a:p>
          <a:p>
            <a:pPr marR="0" lvl="1" rtl="0"/>
            <a:r>
              <a:rPr lang="en-GB" dirty="0"/>
              <a:t>Faith and deeds</a:t>
            </a:r>
          </a:p>
          <a:p>
            <a:pPr marR="0" lvl="1" rtl="0"/>
            <a:r>
              <a:rPr lang="en-GB" dirty="0"/>
              <a:t>The tongue</a:t>
            </a:r>
          </a:p>
          <a:p>
            <a:pPr marR="0" lvl="2" rtl="0"/>
            <a:r>
              <a:rPr lang="en-GB" dirty="0"/>
              <a:t> The Hope: God’s wisdom is available to help you get it right </a:t>
            </a:r>
          </a:p>
          <a:p>
            <a:pPr marR="0" lvl="2" rtl="0"/>
            <a:r>
              <a:rPr lang="en-GB" dirty="0"/>
              <a:t>The promise: If you do humble submission ‘God will raise you up’ (4:10)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A680A3F-E46D-4696-88A1-09B930830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2" b="89961" l="9943" r="89986">
                        <a14:foregroundMark x1="75465" y1="3922" x2="72818" y2="20627"/>
                        <a14:foregroundMark x1="72318" y1="26510" x2="66094" y2="26510"/>
                        <a14:foregroundMark x1="64735" y1="29882" x2="65665" y2="31373"/>
                        <a14:foregroundMark x1="43276" y1="25490" x2="43777" y2="50039"/>
                        <a14:foregroundMark x1="51788" y1="76941" x2="55794" y2="80863"/>
                        <a14:foregroundMark x1="40200" y1="67137" x2="43276" y2="7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45095" y="28576"/>
            <a:ext cx="426110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3DFE-A2B5-403A-841C-6D5810D6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You have accepted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706EA-EE77-4FAE-BDC0-EDF1D2568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Humility is less about what you do and more about how you do it, says James</a:t>
            </a:r>
          </a:p>
          <a:p>
            <a:pPr marR="0" lvl="1" rtl="0"/>
            <a:r>
              <a:rPr lang="en-GB" dirty="0"/>
              <a:t>Let Him in to your decision making</a:t>
            </a:r>
          </a:p>
          <a:p>
            <a:pPr marR="0" lvl="1" rtl="0"/>
            <a:r>
              <a:rPr lang="en-GB" dirty="0"/>
              <a:t>Let Him in to your attitudes</a:t>
            </a:r>
          </a:p>
          <a:p>
            <a:pPr marR="0" lvl="1" rtl="0"/>
            <a:r>
              <a:rPr lang="en-GB" dirty="0"/>
              <a:t>Let Him in to your values</a:t>
            </a:r>
          </a:p>
        </p:txBody>
      </p:sp>
    </p:spTree>
    <p:extLst>
      <p:ext uri="{BB962C8B-B14F-4D97-AF65-F5344CB8AC3E}">
        <p14:creationId xmlns:p14="http://schemas.microsoft.com/office/powerpoint/2010/main" val="251124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9E45-C653-451D-BBF7-5FB4A6C5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Let Christ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2C276-4D3B-4088-9871-912C952B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819" y="1456267"/>
            <a:ext cx="11461668" cy="5165759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Let Him in to your treatment of others</a:t>
            </a:r>
          </a:p>
          <a:p>
            <a:pPr marR="0" lvl="1" rtl="0"/>
            <a:r>
              <a:rPr lang="en-GB" dirty="0"/>
              <a:t>Especially those who are close</a:t>
            </a:r>
          </a:p>
          <a:p>
            <a:pPr marR="0" lvl="0" rtl="0"/>
            <a:r>
              <a:rPr lang="en-GB" dirty="0"/>
              <a:t>Let Him in to the planning of your life and make room for heaven’s interventions</a:t>
            </a:r>
          </a:p>
          <a:p>
            <a:pPr marR="0" lvl="1" rtl="0"/>
            <a:r>
              <a:rPr lang="en-GB" dirty="0"/>
              <a:t>God knows what He is doing!</a:t>
            </a:r>
          </a:p>
          <a:p>
            <a:pPr marR="0" lvl="0" rtl="0"/>
            <a:r>
              <a:rPr lang="en-GB" dirty="0"/>
              <a:t>Let Him in to the daily decisions</a:t>
            </a:r>
          </a:p>
          <a:p>
            <a:pPr lvl="2"/>
            <a:r>
              <a:rPr lang="en-GB" dirty="0"/>
              <a:t>These are the ‘little things’ James talks of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7754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11F-83F9-4973-BE01-305587A1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transforms best in 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38434-A6A1-4A44-9A29-7F18AAC5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3378199" cy="5165759"/>
          </a:xfrm>
        </p:spPr>
        <p:txBody>
          <a:bodyPr/>
          <a:lstStyle/>
          <a:p>
            <a:r>
              <a:rPr lang="en-GB" dirty="0"/>
              <a:t>He is full of compassion and mercy</a:t>
            </a: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70FAE7B8-5046-4D5D-BA3D-D38E8842D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15" b="89911" l="10000" r="90000">
                        <a14:foregroundMark x1="49313" y1="8315" x2="47750" y2="8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337" r="40780"/>
          <a:stretch/>
        </p:blipFill>
        <p:spPr>
          <a:xfrm>
            <a:off x="4749292" y="743155"/>
            <a:ext cx="2856701" cy="6222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58F80A-C62C-4037-94FC-A12595248121}"/>
              </a:ext>
            </a:extLst>
          </p:cNvPr>
          <p:cNvSpPr txBox="1"/>
          <p:nvPr/>
        </p:nvSpPr>
        <p:spPr>
          <a:xfrm>
            <a:off x="3689285" y="10866961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Mrs SA Ducker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A52C3C-FE77-45D9-83D4-F9C78347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8" b="91313" l="10000" r="90000">
                        <a14:foregroundMark x1="48000" y1="9500" x2="52625" y2="9500"/>
                        <a14:foregroundMark x1="49813" y1="7688" x2="53063" y2="8125"/>
                        <a14:foregroundMark x1="81563" y1="28813" x2="84750" y2="27000"/>
                        <a14:foregroundMark x1="45063" y1="8250" x2="48938" y2="8000"/>
                        <a14:foregroundMark x1="48125" y1="7750" x2="49750" y2="7750"/>
                        <a14:foregroundMark x1="47250" y1="7750" x2="47813" y2="7750"/>
                        <a14:foregroundMark x1="46438" y1="8000" x2="47250" y2="8000"/>
                        <a14:foregroundMark x1="35625" y1="90250" x2="40063" y2="91313"/>
                        <a14:foregroundMark x1="61750" y1="91063" x2="63375" y2="91063"/>
                        <a14:backgroundMark x1="80625" y1="24938" x2="83125" y2="25250"/>
                        <a14:backgroundMark x1="82000" y1="24938" x2="85313" y2="23000"/>
                        <a14:backgroundMark x1="81438" y1="24938" x2="82813" y2="24375"/>
                        <a14:backgroundMark x1="82563" y1="24125" x2="84250" y2="23250"/>
                        <a14:backgroundMark x1="83938" y1="23250" x2="85063" y2="22438"/>
                        <a14:backgroundMark x1="80313" y1="25750" x2="81188" y2="25250"/>
                        <a14:backgroundMark x1="53938" y1="67188" x2="47750" y2="89063"/>
                        <a14:backgroundMark x1="47750" y1="89063" x2="48375" y2="94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76" y="620874"/>
            <a:ext cx="6237126" cy="62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Before you react to a disappointment this week remind yourself:</a:t>
            </a:r>
          </a:p>
          <a:p>
            <a:pPr lvl="1"/>
            <a:r>
              <a:rPr lang="en-GB" dirty="0"/>
              <a:t>God knows what He is doing</a:t>
            </a:r>
          </a:p>
          <a:p>
            <a:pPr lvl="1"/>
            <a:r>
              <a:rPr lang="en-GB" dirty="0"/>
              <a:t>God is in charge</a:t>
            </a:r>
          </a:p>
          <a:p>
            <a:r>
              <a:rPr lang="en-GB" dirty="0"/>
              <a:t>THEN pray!</a:t>
            </a:r>
          </a:p>
          <a:p>
            <a:pPr marR="0" lvl="1" rtl="0"/>
            <a:endParaRPr lang="en-GB" dirty="0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6FBB013-70F2-42C2-B9A9-119D90645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4" b="91847" l="9375" r="89931">
                        <a14:foregroundMark x1="36806" y1="7914" x2="42361" y2="9832"/>
                        <a14:foregroundMark x1="70139" y1="89448" x2="73611" y2="91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2104" y="2347912"/>
            <a:ext cx="2743200" cy="3971925"/>
          </a:xfrm>
          <a:prstGeom prst="rect">
            <a:avLst/>
          </a:prstGeom>
        </p:spPr>
      </p:pic>
      <p:pic>
        <p:nvPicPr>
          <p:cNvPr id="8" name="Picture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C387787D-E752-4ACF-8C9F-8F075F01B0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4375" l="10000" r="90000">
                        <a14:foregroundMark x1="36077" y1="34245" x2="29846" y2="71079"/>
                        <a14:foregroundMark x1="29846" y1="71079" x2="26462" y2="73381"/>
                        <a14:foregroundMark x1="40615" y1="30216" x2="39385" y2="30216"/>
                        <a14:backgroundMark x1="40000" y1="41583" x2="40923" y2="41583"/>
                        <a14:backgroundMark x1="17769" y1="74388" x2="18692" y2="75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693" t="21699" r="47115" b="16727"/>
          <a:stretch/>
        </p:blipFill>
        <p:spPr>
          <a:xfrm flipH="1">
            <a:off x="7956777" y="3064082"/>
            <a:ext cx="2743200" cy="35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236</Words>
  <Application>Microsoft Office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Palatino Linotype</vt:lpstr>
      <vt:lpstr>Celestial</vt:lpstr>
      <vt:lpstr>Faith in the Pressure Cooker</vt:lpstr>
      <vt:lpstr>James</vt:lpstr>
      <vt:lpstr>You have accepted Christ</vt:lpstr>
      <vt:lpstr>Let Christ in</vt:lpstr>
      <vt:lpstr>He transforms best in the pressure cooker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60</cp:revision>
  <dcterms:created xsi:type="dcterms:W3CDTF">2020-05-02T08:57:44Z</dcterms:created>
  <dcterms:modified xsi:type="dcterms:W3CDTF">2020-07-11T12:51:39Z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