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4"/>
  </p:sldMasterIdLst>
  <p:notesMasterIdLst>
    <p:notesMasterId r:id="rId11"/>
  </p:notesMasterIdLst>
  <p:sldIdLst>
    <p:sldId id="259" r:id="rId5"/>
    <p:sldId id="257" r:id="rId6"/>
    <p:sldId id="304" r:id="rId7"/>
    <p:sldId id="305" r:id="rId8"/>
    <p:sldId id="303" r:id="rId9"/>
    <p:sldId id="26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 snapToGrid="0">
      <p:cViewPr varScale="1">
        <p:scale>
          <a:sx n="58" d="100"/>
          <a:sy n="58" d="100"/>
        </p:scale>
        <p:origin x="90" y="4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3C664F-5BEA-48CC-A4D3-EBC57995E737}" type="datetimeFigureOut">
              <a:rPr lang="en-GB" smtClean="0"/>
              <a:t>11/07/2020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731057-88E3-4F5F-A3C8-447831ACC3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005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31057-88E3-4F5F-A3C8-447831ACC3D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562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60B66D9F-59AA-4CFD-A8B5-CC604C261418}" type="datetimeFigureOut">
              <a:rPr lang="en-GB" smtClean="0"/>
              <a:t>11/07/2020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3233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11/07/2020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42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471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2644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508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55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460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37349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035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2E739DB-1CD2-4982-B0FE-54707C5D32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35" y="0"/>
            <a:ext cx="1217036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0B8449-0243-4074-8BE2-918967061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1" y="0"/>
            <a:ext cx="10983685" cy="1456267"/>
          </a:xfrm>
        </p:spPr>
        <p:txBody>
          <a:bodyPr>
            <a:normAutofit/>
          </a:bodyPr>
          <a:lstStyle>
            <a:lvl1pPr>
              <a:defRPr sz="4800" b="1" cap="non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9A1FC8-1C09-4202-A05E-8F1BB865F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456267"/>
            <a:ext cx="10983685" cy="5165759"/>
          </a:xfrm>
        </p:spPr>
        <p:txBody>
          <a:bodyPr>
            <a:normAutofit/>
          </a:bodyPr>
          <a:lstStyle>
            <a:lvl1pPr>
              <a:defRPr sz="4400" b="1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4000" b="1">
                <a:solidFill>
                  <a:schemeClr val="accent5">
                    <a:lumMod val="75000"/>
                  </a:schemeClr>
                </a:solidFill>
              </a:defRPr>
            </a:lvl2pPr>
            <a:lvl3pPr>
              <a:defRPr sz="3600" b="1">
                <a:solidFill>
                  <a:schemeClr val="bg1"/>
                </a:solidFill>
              </a:defRPr>
            </a:lvl3pPr>
            <a:lvl4pPr>
              <a:defRPr sz="3200" b="1">
                <a:solidFill>
                  <a:srgbClr val="FF0000"/>
                </a:solidFill>
              </a:defRPr>
            </a:lvl4pPr>
            <a:lvl5pPr>
              <a:defRPr sz="3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282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136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00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11/07/2020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655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11/07/2020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326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11/07/2020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3255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11/07/2020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135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11/07/2020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2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11/07/2020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22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0B66D9F-59AA-4CFD-A8B5-CC604C261418}" type="datetimeFigureOut">
              <a:rPr lang="en-GB" smtClean="0"/>
              <a:t>11/07/2020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8598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learningcommons.ubc.ca/how-to-use-your-brain-when-studying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microsoft.com/office/2007/relationships/hdphoto" Target="../media/hdphoto4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png"/><Relationship Id="rId5" Type="http://schemas.openxmlformats.org/officeDocument/2006/relationships/hyperlink" Target="http://cute-pictures.blogspot.com/2011/08/75-free-stock-images-3d-human-character.html" TargetMode="Externa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openxmlformats.org/officeDocument/2006/relationships/hyperlink" Target="https://www.dreamstime.com/stock-illustration-d-man-pleading-his-boss-illustration-person-begging-to-asking-mercy-human-person-character-white-people-image43450263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6" Type="http://schemas.microsoft.com/office/2007/relationships/hdphoto" Target="../media/hdphoto6.wdp"/><Relationship Id="rId5" Type="http://schemas.openxmlformats.org/officeDocument/2006/relationships/image" Target="../media/image10.png"/><Relationship Id="rId4" Type="http://schemas.openxmlformats.org/officeDocument/2006/relationships/hyperlink" Target="https://ttoes.wordpress.com/2010/01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EE844B-0A48-41BA-8C83-18D11550AC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78" b="94737" l="5402" r="95568">
                        <a14:foregroundMark x1="8310" y1="13573" x2="5402" y2="28532"/>
                        <a14:foregroundMark x1="5402" y1="28532" x2="13296" y2="29917"/>
                        <a14:foregroundMark x1="8310" y1="14681" x2="24238" y2="9418"/>
                        <a14:foregroundMark x1="24238" y1="9418" x2="33518" y2="9972"/>
                        <a14:foregroundMark x1="40859" y1="12188" x2="48753" y2="6925"/>
                        <a14:foregroundMark x1="48753" y1="6925" x2="57341" y2="6094"/>
                        <a14:foregroundMark x1="57341" y1="6094" x2="74654" y2="8310"/>
                        <a14:foregroundMark x1="74654" y1="8310" x2="87535" y2="27701"/>
                        <a14:foregroundMark x1="87535" y1="27701" x2="92244" y2="21607"/>
                        <a14:foregroundMark x1="49446" y1="18837" x2="42659" y2="25762"/>
                        <a14:foregroundMark x1="42659" y1="25762" x2="40166" y2="41274"/>
                        <a14:foregroundMark x1="40166" y1="41274" x2="40305" y2="72299"/>
                        <a14:foregroundMark x1="40305" y1="72299" x2="41413" y2="80332"/>
                        <a14:foregroundMark x1="53601" y1="94183" x2="62327" y2="94737"/>
                        <a14:foregroundMark x1="62327" y1="94737" x2="65651" y2="92798"/>
                        <a14:foregroundMark x1="52632" y1="2493" x2="60249" y2="4986"/>
                        <a14:foregroundMark x1="60249" y1="4986" x2="68283" y2="3324"/>
                        <a14:foregroundMark x1="68283" y1="3324" x2="60388" y2="1662"/>
                        <a14:foregroundMark x1="60388" y1="1662" x2="52632" y2="4155"/>
                        <a14:foregroundMark x1="52632" y1="4155" x2="52632" y2="4432"/>
                        <a14:foregroundMark x1="95568" y1="24654" x2="95568" y2="24654"/>
                      </a14:backgroundRemoval>
                    </a14:imgEffect>
                  </a14:imgLayer>
                </a14:imgProps>
              </a:ext>
            </a:extLst>
          </a:blip>
          <a:srcRect l="11358" t="277" r="-1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DC997E-91E8-45E5-B29D-7BB363396F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 5">
            <a:extLst>
              <a:ext uri="{FF2B5EF4-FFF2-40B4-BE49-F238E27FC236}">
                <a16:creationId xmlns:a16="http://schemas.microsoft.com/office/drawing/2014/main" id="{29E3F1F7-82C5-44BF-9A2E-4F4DA1D59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FE24DEC4-3935-490A-9B9A-82FDAFBE1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A40999-08A6-49CD-96F1-AD05CCF07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46333" y="4851399"/>
            <a:ext cx="4513792" cy="154362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000" cap="none" dirty="0"/>
              <a:t>The Letter Of James</a:t>
            </a:r>
          </a:p>
          <a:p>
            <a:pPr>
              <a:lnSpc>
                <a:spcPct val="90000"/>
              </a:lnSpc>
            </a:pPr>
            <a:r>
              <a:rPr lang="en-GB" sz="2000" cap="none" dirty="0"/>
              <a:t>11 It’s in the small things</a:t>
            </a:r>
          </a:p>
          <a:p>
            <a:pPr>
              <a:lnSpc>
                <a:spcPct val="90000"/>
              </a:lnSpc>
            </a:pPr>
            <a:r>
              <a:rPr lang="en-GB" sz="2000" cap="none" dirty="0"/>
              <a:t>4:10-17</a:t>
            </a:r>
            <a:endParaRPr lang="en-GB" sz="4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80512-9822-4A78-8402-B9F4B767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46333" y="2032000"/>
            <a:ext cx="4513792" cy="2819398"/>
          </a:xfrm>
        </p:spPr>
        <p:txBody>
          <a:bodyPr>
            <a:normAutofit/>
          </a:bodyPr>
          <a:lstStyle/>
          <a:p>
            <a:r>
              <a:rPr lang="en-GB" b="1" dirty="0"/>
              <a:t>Faith in the Pressure Cooker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C153385-0067-47AC-A00C-A183959AA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BA0F6A4-EC3D-4375-8369-A49E77621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08CC9D2-5AE5-4D4A-991A-63FAD7FC0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3562A48-04C8-4BB7-BFCF-B7AA157E0C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131643E-A75C-42ED-B1F2-3EFC380818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30D0823-7666-43E4-BABF-0FF80EAB3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17EFD38-C60C-47FB-9ED6-95F9ADE50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E6389FC-4D09-4711-8354-194B1FA58C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A9DCEE3-0437-406A-982D-C4FCDBF5B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C2FB4E-25B6-4288-9678-80F0A5A29D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C45991C-A12F-4FF2-BCB7-EE206CDE4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1FCFDFAA-1BD3-44D8-B9BA-666D12A7A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3BCED90-9A4B-4ACD-BEC9-6D36A10D3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F2C3D01-DEF7-4329-A23A-C52039B361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F93DAEB-4AE2-4D1C-A5AD-31F3BBCF65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2459156-1128-46A2-80D8-3CC3CF8A12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FC30E3E-7FEE-47C8-988E-6CDBC4E8AE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2514B95-2033-41DE-B4DA-5859CFA3AA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10192DC-9396-44CC-9EC7-CA64103CC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7A3434C-163A-474C-9A1E-C0575F8341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1EC8EF0-1030-4EE1-A9D2-41318351F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C2D3842-C6C1-4129-AB5F-FDE8EF93DF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2AABE55-A01B-4E66-AE60-FD6965DA8C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D5443D6-B8B7-40A0-A7C2-B9CBD29DCF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91C6E73-4505-42EF-B2C2-0B50FFC5C9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D28D720D-6D18-40FA-826B-38A5C856DB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27EE5E0-C500-4B7A-B0DD-48FAA6F6FA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5E42D86-C838-4F07-BC43-C2DD34772C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92B9C60C-0A6E-4D4A-A0F0-E84D2AEB66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9C9DA465-8E22-44EF-B531-94C2D662D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F89C6E86-D7FC-40AD-AEBF-AF5C27934D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DA234AE-AF17-458E-AA17-53BE56D835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4660918D-5E0F-45A9-9FD0-89C5CA627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EB037C6-E924-48EF-A4F4-790C510A01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40141FE-DC47-4AA9-90E7-103F5151F0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907470D1-2E5F-4183-BF28-44DCBBD2AF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FDEC70A-D277-486F-A1CC-85AEB68879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C13BAA4-A9CB-4A59-9834-7D1310C90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EB1BE7AF-CF4C-49EF-ACE0-5883791ED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22C78C90-96A9-4ECC-9766-72AB4F0E2F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910ABB31-0D18-4DCB-B062-564E7536F8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E7194C73-387B-4358-B0BA-ECA1E857C0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4CD1E86B-7922-4B39-A82F-256496F93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B8A26D4-67E3-4523-B093-084F26D01D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65D1457-3E82-4A4F-97DC-15CD6DFFC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4D2E2B16-7FF9-4A07-8BDA-C4BF36A67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37D2EB84-4F9A-4C93-99C8-696BF21B17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D4E3C0B3-2D77-447B-9E45-0105136194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EF228495-2087-440A-94A3-4A5DDF9E7C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2FF25DC1-A788-4DAF-99B2-B961B12DF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25E50650-AC5D-4F3D-B199-B6F4B7622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53CE8F62-78D6-49C0-A23B-5EB2ED97E8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203418E-8DE8-4DD9-8605-5198B3939C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54435AE3-219D-4D75-B571-053BE7B96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29C1BDBB-87E1-4859-BEAB-508988BC2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491A7E33-C441-4FD9-80D5-1F1FCBAD4F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21C4928-A592-4D20-A610-B17CF33CC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2E21C953-1D10-493B-9600-F4583FEA3D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D9B176B6-0CAB-4B72-9AE3-0ED9C43147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3A2D07DA-64DF-4558-A731-76395C4248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1D995C63-8837-4236-85A5-47F4619814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EC568555-5771-4448-ACF6-C46680422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ED65886C-2A54-451E-846F-D60100739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EB6E7526-C1A6-4B3D-80BB-CD1035662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34A816D2-51DD-4010-A8AB-ACCA64727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5BDE9860-8624-4A18-963D-0D7B72F5F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B2F8B616-93E7-4D70-BB6D-AFEEB6ABD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2865103C-E649-4090-9F77-FA1450BBF9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F30B127E-DDF0-43D6-BCF0-A34A129F2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763DEC76-6D7C-4EC9-9479-9BA303084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91046006-1F08-48FC-8C33-1FBCD746B5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112BC848-F852-4821-BD39-74F23CB24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E40B830F-4B37-432C-9692-37355683E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328E0FD5-DAEC-4B0C-B621-AF398EADBE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EB8132E2-62A8-4DE4-A739-1E92E44CB6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3188611A-1619-4045-8F90-A26CEF90F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AF955B63-217E-4A90-A91D-BF4C1CEB58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1D0A22D7-81E4-45C0-AA4A-F7FE2D2EE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AD7859E1-230D-4E63-BE0C-CE9C28F9C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71042F79-8B39-429B-8777-B7A975455BB7}"/>
              </a:ext>
            </a:extLst>
          </p:cNvPr>
          <p:cNvSpPr/>
          <p:nvPr/>
        </p:nvSpPr>
        <p:spPr>
          <a:xfrm>
            <a:off x="20" y="6172201"/>
            <a:ext cx="12191980" cy="68579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lIns="91440" tIns="45720" rIns="91440" bIns="45720">
            <a:normAutofit/>
            <a:scene3d>
              <a:camera prst="isometricOffAxis1Right"/>
              <a:lightRig rig="threePt" dir="t"/>
            </a:scene3d>
          </a:bodyPr>
          <a:lstStyle/>
          <a:p>
            <a:pPr algn="ctr">
              <a:spcAft>
                <a:spcPts val="600"/>
              </a:spcAft>
            </a:pPr>
            <a:r>
              <a:rPr lang="en-US" sz="14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FF0000">
                      <a:alpha val="40000"/>
                    </a:srgbClr>
                  </a:glow>
                </a:effectLst>
              </a:rPr>
              <a:t>Faith</a:t>
            </a:r>
          </a:p>
        </p:txBody>
      </p:sp>
    </p:spTree>
    <p:extLst>
      <p:ext uri="{BB962C8B-B14F-4D97-AF65-F5344CB8AC3E}">
        <p14:creationId xmlns:p14="http://schemas.microsoft.com/office/powerpoint/2010/main" val="131792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12B5D-C981-4106-925E-86474BB9F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0"/>
            <a:ext cx="10983685" cy="971551"/>
          </a:xfrm>
        </p:spPr>
        <p:txBody>
          <a:bodyPr/>
          <a:lstStyle/>
          <a:p>
            <a:pPr marR="0" algn="ctr" rtl="0"/>
            <a:r>
              <a:rPr lang="en-GB" dirty="0"/>
              <a:t>James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7EBAE4-6D30-4C4E-8ACF-96DBA88E94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0945" y="971551"/>
            <a:ext cx="11378541" cy="5886450"/>
          </a:xfrm>
        </p:spPr>
        <p:txBody>
          <a:bodyPr>
            <a:normAutofit fontScale="62500" lnSpcReduction="20000"/>
          </a:bodyPr>
          <a:lstStyle/>
          <a:p>
            <a:pPr marR="0" lvl="0" rtl="0"/>
            <a:r>
              <a:rPr lang="en-GB" dirty="0"/>
              <a:t>To isolated scattered Christians:</a:t>
            </a:r>
          </a:p>
          <a:p>
            <a:pPr lvl="1"/>
            <a:r>
              <a:rPr lang="en-GB" dirty="0"/>
              <a:t>Trials and temptations</a:t>
            </a:r>
          </a:p>
          <a:p>
            <a:pPr lvl="1"/>
            <a:r>
              <a:rPr lang="en-GB" dirty="0"/>
              <a:t>Listening to God</a:t>
            </a:r>
          </a:p>
          <a:p>
            <a:pPr lvl="1"/>
            <a:r>
              <a:rPr lang="en-GB" dirty="0"/>
              <a:t>Doing what He says</a:t>
            </a:r>
          </a:p>
          <a:p>
            <a:pPr lvl="2"/>
            <a:r>
              <a:rPr lang="en-GB" dirty="0"/>
              <a:t>Pure religion is shown in</a:t>
            </a:r>
          </a:p>
          <a:p>
            <a:pPr lvl="3"/>
            <a:r>
              <a:rPr lang="en-GB" dirty="0"/>
              <a:t>Buttoning the lip</a:t>
            </a:r>
          </a:p>
          <a:p>
            <a:pPr lvl="3"/>
            <a:r>
              <a:rPr lang="en-GB" dirty="0"/>
              <a:t>Looking after the vulnerable</a:t>
            </a:r>
          </a:p>
          <a:p>
            <a:pPr lvl="3"/>
            <a:r>
              <a:rPr lang="en-GB" dirty="0"/>
              <a:t>Keeping your conscience clean before God</a:t>
            </a:r>
          </a:p>
          <a:p>
            <a:pPr marR="0" lvl="1" rtl="0"/>
            <a:r>
              <a:rPr lang="en-GB" dirty="0"/>
              <a:t>How we treat each other</a:t>
            </a:r>
          </a:p>
          <a:p>
            <a:pPr marR="0" lvl="2" rtl="0"/>
            <a:r>
              <a:rPr lang="en-GB" dirty="0"/>
              <a:t>NO favouritism</a:t>
            </a:r>
          </a:p>
          <a:p>
            <a:pPr marR="0" lvl="1" rtl="0"/>
            <a:r>
              <a:rPr lang="en-GB" dirty="0"/>
              <a:t>Faith and deeds</a:t>
            </a:r>
          </a:p>
          <a:p>
            <a:pPr marR="0" lvl="1" rtl="0"/>
            <a:r>
              <a:rPr lang="en-GB" dirty="0"/>
              <a:t>The tongue</a:t>
            </a:r>
          </a:p>
          <a:p>
            <a:pPr marR="0" lvl="2" rtl="0"/>
            <a:r>
              <a:rPr lang="en-GB" dirty="0"/>
              <a:t> The Hope: God’s wisdom is available to help you get it right </a:t>
            </a:r>
          </a:p>
          <a:p>
            <a:pPr marR="0" lvl="2" rtl="0"/>
            <a:r>
              <a:rPr lang="en-GB" dirty="0"/>
              <a:t>The promise: If you do humble submission ‘God will raise you up’ (4:10)</a:t>
            </a: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3A680A3F-E46D-4696-88A1-09B930830D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22" b="89961" l="9943" r="89986">
                        <a14:foregroundMark x1="75465" y1="3922" x2="72818" y2="20627"/>
                        <a14:foregroundMark x1="72318" y1="26510" x2="66094" y2="26510"/>
                        <a14:foregroundMark x1="64735" y1="29882" x2="65665" y2="31373"/>
                        <a14:foregroundMark x1="43276" y1="25490" x2="43777" y2="50039"/>
                        <a14:foregroundMark x1="51788" y1="76941" x2="55794" y2="80863"/>
                        <a14:foregroundMark x1="40200" y1="67137" x2="43276" y2="755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245095" y="28576"/>
            <a:ext cx="4261104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158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73DFE-A2B5-403A-841C-6D5810D6B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You have accepted Christ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B706EA-EE77-4FAE-BDC0-EDF1D2568F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Humility is less about what you do and more about how you do it, says James</a:t>
            </a:r>
          </a:p>
          <a:p>
            <a:pPr marR="0" lvl="1" rtl="0"/>
            <a:r>
              <a:rPr lang="en-GB" dirty="0"/>
              <a:t>Let Him in to your decision making</a:t>
            </a:r>
          </a:p>
          <a:p>
            <a:pPr marR="0" lvl="1" rtl="0"/>
            <a:r>
              <a:rPr lang="en-GB" dirty="0"/>
              <a:t>Let Him in to your attitudes</a:t>
            </a:r>
          </a:p>
          <a:p>
            <a:pPr marR="0" lvl="1" rtl="0"/>
            <a:r>
              <a:rPr lang="en-GB" dirty="0"/>
              <a:t>Let Him in to your values</a:t>
            </a:r>
          </a:p>
        </p:txBody>
      </p:sp>
    </p:spTree>
    <p:extLst>
      <p:ext uri="{BB962C8B-B14F-4D97-AF65-F5344CB8AC3E}">
        <p14:creationId xmlns:p14="http://schemas.microsoft.com/office/powerpoint/2010/main" val="2511249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09E45-C653-451D-BBF7-5FB4A6C56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Let Christ in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2C276-4D3B-4088-9871-912C952BB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7819" y="1456267"/>
            <a:ext cx="11461668" cy="5165759"/>
          </a:xfrm>
        </p:spPr>
        <p:txBody>
          <a:bodyPr>
            <a:normAutofit fontScale="92500"/>
          </a:bodyPr>
          <a:lstStyle/>
          <a:p>
            <a:pPr marR="0" lvl="0" rtl="0"/>
            <a:r>
              <a:rPr lang="en-GB" dirty="0"/>
              <a:t>Let Him in to your treatment of others</a:t>
            </a:r>
          </a:p>
          <a:p>
            <a:pPr marR="0" lvl="1" rtl="0"/>
            <a:r>
              <a:rPr lang="en-GB" dirty="0"/>
              <a:t>Especially those who are close</a:t>
            </a:r>
          </a:p>
          <a:p>
            <a:pPr marR="0" lvl="0" rtl="0"/>
            <a:r>
              <a:rPr lang="en-GB" dirty="0"/>
              <a:t>Let Him in to the planning of your life and make room for heaven’s interventions</a:t>
            </a:r>
          </a:p>
          <a:p>
            <a:pPr marR="0" lvl="1" rtl="0"/>
            <a:r>
              <a:rPr lang="en-GB" dirty="0"/>
              <a:t>God knows what He is doing!</a:t>
            </a:r>
          </a:p>
          <a:p>
            <a:pPr marR="0" lvl="0" rtl="0"/>
            <a:r>
              <a:rPr lang="en-GB" dirty="0"/>
              <a:t>Let Him in to the daily decisions</a:t>
            </a:r>
          </a:p>
          <a:p>
            <a:pPr lvl="2"/>
            <a:r>
              <a:rPr lang="en-GB" dirty="0"/>
              <a:t>These are the ‘little things’ James talks of in this section</a:t>
            </a:r>
          </a:p>
        </p:txBody>
      </p:sp>
    </p:spTree>
    <p:extLst>
      <p:ext uri="{BB962C8B-B14F-4D97-AF65-F5344CB8AC3E}">
        <p14:creationId xmlns:p14="http://schemas.microsoft.com/office/powerpoint/2010/main" val="3775438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F611F-83F9-4973-BE01-305587A1E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He transforms best in the pressure cooker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738434-A6A1-4A44-9A29-7F18AAC5B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456267"/>
            <a:ext cx="3378199" cy="5165759"/>
          </a:xfrm>
        </p:spPr>
        <p:txBody>
          <a:bodyPr/>
          <a:lstStyle/>
          <a:p>
            <a:r>
              <a:rPr lang="en-GB" dirty="0"/>
              <a:t>He is full of compassion and mercy</a:t>
            </a:r>
          </a:p>
        </p:txBody>
      </p:sp>
      <p:pic>
        <p:nvPicPr>
          <p:cNvPr id="5" name="Picture 4" descr="A close up of a toy&#10;&#10;Description automatically generated">
            <a:extLst>
              <a:ext uri="{FF2B5EF4-FFF2-40B4-BE49-F238E27FC236}">
                <a16:creationId xmlns:a16="http://schemas.microsoft.com/office/drawing/2014/main" id="{70FAE7B8-5046-4D5D-BA3D-D38E8842D6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315" b="89911" l="10000" r="90000">
                        <a14:foregroundMark x1="49313" y1="8315" x2="47750" y2="88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33337" r="40780"/>
          <a:stretch/>
        </p:blipFill>
        <p:spPr>
          <a:xfrm>
            <a:off x="4749292" y="743155"/>
            <a:ext cx="2856701" cy="622210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658F80A-C62C-4037-94FC-A12595248121}"/>
              </a:ext>
            </a:extLst>
          </p:cNvPr>
          <p:cNvSpPr txBox="1"/>
          <p:nvPr/>
        </p:nvSpPr>
        <p:spPr>
          <a:xfrm>
            <a:off x="3689285" y="10866961"/>
            <a:ext cx="61012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Mrs SA Ducker</a:t>
            </a:r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1A52C3C-FE77-45D9-83D4-F9C783474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688" b="91313" l="10000" r="90000">
                        <a14:foregroundMark x1="48000" y1="9500" x2="52625" y2="9500"/>
                        <a14:foregroundMark x1="49813" y1="7688" x2="53063" y2="8125"/>
                        <a14:foregroundMark x1="81563" y1="28813" x2="84750" y2="27000"/>
                        <a14:foregroundMark x1="45063" y1="8250" x2="48938" y2="8000"/>
                        <a14:foregroundMark x1="48125" y1="7750" x2="49750" y2="7750"/>
                        <a14:foregroundMark x1="47250" y1="7750" x2="47813" y2="7750"/>
                        <a14:foregroundMark x1="46438" y1="8000" x2="47250" y2="8000"/>
                        <a14:foregroundMark x1="35625" y1="90250" x2="40063" y2="91313"/>
                        <a14:foregroundMark x1="61750" y1="91063" x2="63375" y2="91063"/>
                        <a14:backgroundMark x1="80625" y1="24938" x2="83125" y2="25250"/>
                        <a14:backgroundMark x1="82000" y1="24938" x2="85313" y2="23000"/>
                        <a14:backgroundMark x1="81438" y1="24938" x2="82813" y2="24375"/>
                        <a14:backgroundMark x1="82563" y1="24125" x2="84250" y2="23250"/>
                        <a14:backgroundMark x1="83938" y1="23250" x2="85063" y2="22438"/>
                        <a14:backgroundMark x1="80313" y1="25750" x2="81188" y2="25250"/>
                        <a14:backgroundMark x1="53938" y1="67188" x2="47750" y2="89063"/>
                        <a14:backgroundMark x1="47750" y1="89063" x2="48375" y2="94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576" y="620874"/>
            <a:ext cx="6237126" cy="623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376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042F9-2548-4EC3-8320-04A243293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Challenge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A42BEF-F4BF-49F9-AAB9-C60C191AFF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en-GB" dirty="0"/>
              <a:t>Before you react to a disappointment this week remind yourself:</a:t>
            </a:r>
          </a:p>
          <a:p>
            <a:pPr lvl="1"/>
            <a:r>
              <a:rPr lang="en-GB" dirty="0"/>
              <a:t>God knows what He is doing</a:t>
            </a:r>
          </a:p>
          <a:p>
            <a:pPr lvl="1"/>
            <a:r>
              <a:rPr lang="en-GB" dirty="0"/>
              <a:t>God is in charge</a:t>
            </a:r>
          </a:p>
          <a:p>
            <a:r>
              <a:rPr lang="en-GB" dirty="0"/>
              <a:t>THEN pray!</a:t>
            </a:r>
          </a:p>
          <a:p>
            <a:pPr marR="0" lvl="1" rtl="0"/>
            <a:endParaRPr lang="en-GB" dirty="0"/>
          </a:p>
        </p:txBody>
      </p:sp>
      <p:pic>
        <p:nvPicPr>
          <p:cNvPr id="5" name="Picture 4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16FBB013-70F2-42C2-B9A9-119D906454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914" b="91847" l="9375" r="89931">
                        <a14:foregroundMark x1="36806" y1="7914" x2="42361" y2="9832"/>
                        <a14:foregroundMark x1="70139" y1="89448" x2="73611" y2="918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122104" y="2347912"/>
            <a:ext cx="2743200" cy="3971925"/>
          </a:xfrm>
          <a:prstGeom prst="rect">
            <a:avLst/>
          </a:prstGeom>
        </p:spPr>
      </p:pic>
      <p:pic>
        <p:nvPicPr>
          <p:cNvPr id="8" name="Picture 7" descr="A person posing for a picture&#10;&#10;Description automatically generated">
            <a:extLst>
              <a:ext uri="{FF2B5EF4-FFF2-40B4-BE49-F238E27FC236}">
                <a16:creationId xmlns:a16="http://schemas.microsoft.com/office/drawing/2014/main" id="{C387787D-E752-4ACF-8C9F-8F075F01B01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375" b="84375" l="10000" r="90000">
                        <a14:foregroundMark x1="36077" y1="34245" x2="29846" y2="71079"/>
                        <a14:foregroundMark x1="29846" y1="71079" x2="26462" y2="73381"/>
                        <a14:foregroundMark x1="40615" y1="30216" x2="39385" y2="30216"/>
                        <a14:backgroundMark x1="40000" y1="41583" x2="40923" y2="41583"/>
                        <a14:backgroundMark x1="17769" y1="74388" x2="18692" y2="750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7693" t="21699" r="47115" b="16727"/>
          <a:stretch/>
        </p:blipFill>
        <p:spPr>
          <a:xfrm flipH="1">
            <a:off x="7956777" y="3064082"/>
            <a:ext cx="2743200" cy="3509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262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FB7E4770CEB74E89C35A83EC60864B" ma:contentTypeVersion="11" ma:contentTypeDescription="Create a new document." ma:contentTypeScope="" ma:versionID="b79287c30e63b5c38d4ca27f0b177624">
  <xsd:schema xmlns:xsd="http://www.w3.org/2001/XMLSchema" xmlns:xs="http://www.w3.org/2001/XMLSchema" xmlns:p="http://schemas.microsoft.com/office/2006/metadata/properties" xmlns:ns2="017a7a6c-9d6d-4da9-96c6-a7ac3f4dbe24" xmlns:ns3="a21c5093-fd84-4293-8bbb-ab83699aa8dc" targetNamespace="http://schemas.microsoft.com/office/2006/metadata/properties" ma:root="true" ma:fieldsID="371326fb25ce99b7cfe2ef19b04ac1e8" ns2:_="" ns3:_="">
    <xsd:import namespace="017a7a6c-9d6d-4da9-96c6-a7ac3f4dbe24"/>
    <xsd:import namespace="a21c5093-fd84-4293-8bbb-ab83699aa8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Sunday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7a7a6c-9d6d-4da9-96c6-a7ac3f4dbe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Sunday" ma:index="15" nillable="true" ma:displayName="Sunday" ma:format="DateOnly" ma:internalName="Sunday">
      <xsd:simpleType>
        <xsd:restriction base="dms:DateTime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1c5093-fd84-4293-8bbb-ab83699aa8dc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unday xmlns="017a7a6c-9d6d-4da9-96c6-a7ac3f4dbe2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1AE988-00CF-4338-BCA3-ABFCC59E1F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7a7a6c-9d6d-4da9-96c6-a7ac3f4dbe24"/>
    <ds:schemaRef ds:uri="a21c5093-fd84-4293-8bbb-ab83699aa8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677E1F6-EE83-4C73-B02F-41E14BA38927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017a7a6c-9d6d-4da9-96c6-a7ac3f4dbe24"/>
    <ds:schemaRef ds:uri="http://schemas.openxmlformats.org/package/2006/metadata/core-properties"/>
    <ds:schemaRef ds:uri="a21c5093-fd84-4293-8bbb-ab83699aa8dc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D33CFF5-6BE1-4257-8152-E6466A66E8F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2124</TotalTime>
  <Words>236</Words>
  <Application>Microsoft Office PowerPoint</Application>
  <PresentationFormat>Widescreen</PresentationFormat>
  <Paragraphs>41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Palatino Linotype</vt:lpstr>
      <vt:lpstr>Celestial</vt:lpstr>
      <vt:lpstr>Faith in the Pressure Cooker</vt:lpstr>
      <vt:lpstr>James</vt:lpstr>
      <vt:lpstr>You have accepted Christ</vt:lpstr>
      <vt:lpstr>Let Christ in</vt:lpstr>
      <vt:lpstr>He transforms best in the pressure cooker</vt:lpstr>
      <vt:lpstr>Challenge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Faith in the Pressure Cooker</dc:title>
  <dc:creator>Ron Day</dc:creator>
  <cp:lastModifiedBy>Ron Day</cp:lastModifiedBy>
  <cp:revision>60</cp:revision>
  <dcterms:created xsi:type="dcterms:W3CDTF">2020-05-02T08:57:44Z</dcterms:created>
  <dcterms:modified xsi:type="dcterms:W3CDTF">2020-07-11T12:51:39Z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0x010100ECFB7E4770CEB74E89C35A83EC60864B</vt:lpwstr>
  </property>
</Properties>
</file>