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3" r:id="rId2"/>
    <p:sldId id="292" r:id="rId3"/>
    <p:sldId id="258" r:id="rId4"/>
    <p:sldId id="289" r:id="rId5"/>
    <p:sldId id="290" r:id="rId6"/>
    <p:sldId id="293" r:id="rId7"/>
    <p:sldId id="262" r:id="rId8"/>
    <p:sldId id="291" r:id="rId9"/>
    <p:sldId id="264" r:id="rId10"/>
    <p:sldId id="29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FEB"/>
    <a:srgbClr val="D5D4D2"/>
    <a:srgbClr val="ED9498"/>
    <a:srgbClr val="E58C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31" d="100"/>
          <a:sy n="31" d="100"/>
        </p:scale>
        <p:origin x="114" y="1308"/>
      </p:cViewPr>
      <p:guideLst/>
    </p:cSldViewPr>
  </p:slideViewPr>
  <p:outlineViewPr>
    <p:cViewPr>
      <p:scale>
        <a:sx n="33" d="100"/>
        <a:sy n="33" d="100"/>
      </p:scale>
      <p:origin x="0" y="-1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sj.io/2013/07/05/meet-the-philosopher-kings-of-silicon-valley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3731" y="2601119"/>
            <a:ext cx="8318269" cy="1655762"/>
          </a:xfrm>
        </p:spPr>
        <p:txBody>
          <a:bodyPr>
            <a:normAutofit/>
          </a:bodyPr>
          <a:lstStyle/>
          <a:p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17</a:t>
            </a:r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. </a:t>
            </a:r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Inspired to speak their language</a:t>
            </a:r>
            <a:br>
              <a:rPr lang="en-GB" sz="24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sz="3600" b="1" i="1" dirty="0"/>
              <a:t>Acts 17:16-34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45CE2B3-DD14-494E-8681-887F290B3332}"/>
              </a:ext>
            </a:extLst>
          </p:cNvPr>
          <p:cNvGrpSpPr/>
          <p:nvPr/>
        </p:nvGrpSpPr>
        <p:grpSpPr>
          <a:xfrm>
            <a:off x="0" y="0"/>
            <a:ext cx="12192000" cy="7452568"/>
            <a:chOff x="0" y="-571501"/>
            <a:chExt cx="12192000" cy="745256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0B7ABDE-86DC-4F15-A60C-788F74A2E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-1" b="60955"/>
            <a:stretch/>
          </p:blipFill>
          <p:spPr>
            <a:xfrm flipV="1">
              <a:off x="0" y="-571501"/>
              <a:ext cx="12192000" cy="2690067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9CE8F7C-0D0E-4D67-B7BC-9C6C6637C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2118567"/>
              <a:ext cx="12192000" cy="4762500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733DC2-FC69-40E5-AE6D-FBE381B41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He wants your friends and family to find Him too</a:t>
            </a:r>
          </a:p>
          <a:p>
            <a:pPr marR="0" lvl="1" rtl="0"/>
            <a:r>
              <a:rPr lang="en-GB" dirty="0"/>
              <a:t>Christ is the way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5352F5-09FA-4B79-94B0-6C31BCECC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God loves people</a:t>
            </a:r>
          </a:p>
        </p:txBody>
      </p:sp>
    </p:spTree>
    <p:extLst>
      <p:ext uri="{BB962C8B-B14F-4D97-AF65-F5344CB8AC3E}">
        <p14:creationId xmlns:p14="http://schemas.microsoft.com/office/powerpoint/2010/main" val="208438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85C72D-4FDE-40CC-A351-875439D18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733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01B745-A299-4679-AB4F-43AA6E2E6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974" y="365125"/>
            <a:ext cx="7423826" cy="1325563"/>
          </a:xfrm>
        </p:spPr>
        <p:txBody>
          <a:bodyPr>
            <a:normAutofit fontScale="90000"/>
          </a:bodyPr>
          <a:lstStyle/>
          <a:p>
            <a:pPr marR="0" lvl="0" algn="r" rtl="0"/>
            <a:r>
              <a:rPr lang="en-GB" dirty="0">
                <a:solidFill>
                  <a:srgbClr val="FFFF00"/>
                </a:solidFill>
              </a:rPr>
              <a:t>How do you talk to people about your faith?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BAFF5C-CAD8-4825-ADA9-FEED8AED5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3590" y="5369668"/>
            <a:ext cx="7910209" cy="1488331"/>
          </a:xfrm>
        </p:spPr>
        <p:txBody>
          <a:bodyPr/>
          <a:lstStyle/>
          <a:p>
            <a:pPr marR="0" lvl="0" rtl="0"/>
            <a:r>
              <a:rPr lang="en-GB" dirty="0">
                <a:solidFill>
                  <a:srgbClr val="FFFF00"/>
                </a:solidFill>
              </a:rPr>
              <a:t>Do you always start with the Bible?</a:t>
            </a:r>
          </a:p>
        </p:txBody>
      </p:sp>
    </p:spTree>
    <p:extLst>
      <p:ext uri="{BB962C8B-B14F-4D97-AF65-F5344CB8AC3E}">
        <p14:creationId xmlns:p14="http://schemas.microsoft.com/office/powerpoint/2010/main" val="2500975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0B85BF-C871-42DC-8840-906E89759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1998" cy="70526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529E25-373A-443C-975D-FE5A37DCC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35" y="-6790835"/>
            <a:ext cx="12192000" cy="69733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CE725C-49F2-426C-B025-C2CFF140D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9012" y="365125"/>
            <a:ext cx="4174787" cy="1325563"/>
          </a:xfrm>
        </p:spPr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Paul’s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C7944-19A4-481E-8988-0148A4E57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591487"/>
            <a:ext cx="10932268" cy="5381910"/>
          </a:xfrm>
          <a:solidFill>
            <a:schemeClr val="bg1">
              <a:lumMod val="50000"/>
              <a:alpha val="50000"/>
            </a:schemeClr>
          </a:solidFill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</a:rPr>
              <a:t>He engaged with those that did accept the Bible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He went to the synagogue and argued for Jesus and the resurrection there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He went to those who accepted Judaism, the God-fearing Greeks, and argued for Him with them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He saw people positively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It’s a shame all that devotion, love and sacrifice had the wrong focus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He engaged with those who did NOT accept the Bible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Their initial answer was a warning to Paul</a:t>
            </a:r>
          </a:p>
        </p:txBody>
      </p:sp>
    </p:spTree>
    <p:extLst>
      <p:ext uri="{BB962C8B-B14F-4D97-AF65-F5344CB8AC3E}">
        <p14:creationId xmlns:p14="http://schemas.microsoft.com/office/powerpoint/2010/main" val="181733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128D656-F0F1-4BAB-8F3B-91CB1DDDB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56368" y="-1"/>
            <a:ext cx="12996438" cy="69174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5A243F-765F-4532-9D2F-804D1C466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There’s Good News for philosophers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FFCB5-676C-4027-AD9C-3470487BD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</a:rPr>
              <a:t>There is a personal creator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Human beings have dignity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There is hope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People do have a place and a path to follow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Judgement will come 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Through a resurrected Christ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Repentance is needed 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You cannot find this at the end of your rainbow!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10FB5B-68E3-4BC5-9C92-5C4189F8B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956" y="1342314"/>
            <a:ext cx="3971294" cy="55156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A5CD86-FEF6-4E7C-8551-44B3C80BE9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8039" y="1339038"/>
            <a:ext cx="5240874" cy="550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7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B13443-06DD-4750-9D8E-075997FF5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4A46DE-16B5-4365-A219-B3FAE8DCE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028" y="365125"/>
            <a:ext cx="10817772" cy="1325563"/>
          </a:xfrm>
        </p:spPr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Evangelism in the real world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4699D-139A-48E5-B5EB-7AA77F49F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Starts where they are</a:t>
            </a:r>
          </a:p>
          <a:p>
            <a:pPr marR="0" lvl="0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Speaks of their unknown</a:t>
            </a:r>
          </a:p>
          <a:p>
            <a:pPr marR="0" lvl="0" rtl="0"/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Speaks of the God you know</a:t>
            </a:r>
          </a:p>
          <a:p>
            <a:pPr marR="0" lvl="1" rtl="0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God who doesn’t leave things to chance</a:t>
            </a:r>
          </a:p>
          <a:p>
            <a:pPr marR="0" lvl="1" rtl="0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God who oversees the world and the placing of people on the earth</a:t>
            </a:r>
          </a:p>
          <a:p>
            <a:pPr marR="0" lvl="1" rtl="0"/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God who offers choice and free will</a:t>
            </a:r>
          </a:p>
        </p:txBody>
      </p:sp>
    </p:spTree>
    <p:extLst>
      <p:ext uri="{BB962C8B-B14F-4D97-AF65-F5344CB8AC3E}">
        <p14:creationId xmlns:p14="http://schemas.microsoft.com/office/powerpoint/2010/main" val="3027179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B410EE5-C7D2-474E-9ABF-FF7ACE30B70B}"/>
              </a:ext>
            </a:extLst>
          </p:cNvPr>
          <p:cNvGrpSpPr/>
          <p:nvPr/>
        </p:nvGrpSpPr>
        <p:grpSpPr>
          <a:xfrm>
            <a:off x="-1288076" y="-472966"/>
            <a:ext cx="14346620" cy="7330966"/>
            <a:chOff x="-1288076" y="-472966"/>
            <a:chExt cx="14346620" cy="733096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D7E84BF-E631-4CCC-BDE3-2F139E0B24A5}"/>
                </a:ext>
              </a:extLst>
            </p:cNvPr>
            <p:cNvSpPr/>
            <p:nvPr/>
          </p:nvSpPr>
          <p:spPr>
            <a:xfrm>
              <a:off x="-514350" y="-472966"/>
              <a:ext cx="13201650" cy="1923393"/>
            </a:xfrm>
            <a:prstGeom prst="rect">
              <a:avLst/>
            </a:prstGeom>
            <a:solidFill>
              <a:srgbClr val="FAEF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1B49FC9-D8FD-4CB1-B69E-AEB9C66F4B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039"/>
            <a:stretch/>
          </p:blipFill>
          <p:spPr>
            <a:xfrm>
              <a:off x="-1288076" y="1450427"/>
              <a:ext cx="14346620" cy="540757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714096A-DE6B-4E2F-8A60-846B7F07F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864"/>
            <a:ext cx="10515600" cy="1325563"/>
          </a:xfrm>
        </p:spPr>
        <p:txBody>
          <a:bodyPr/>
          <a:lstStyle/>
          <a:p>
            <a:r>
              <a:rPr lang="en-GB" dirty="0"/>
              <a:t>God allows people free thought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1BE150-B3EE-4208-8ADE-098596A06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3591" y="4280171"/>
            <a:ext cx="4610910" cy="2577829"/>
          </a:xfrm>
        </p:spPr>
        <p:txBody>
          <a:bodyPr>
            <a:normAutofit lnSpcReduction="10000"/>
          </a:bodyPr>
          <a:lstStyle/>
          <a:p>
            <a:pPr marR="0" lvl="1" rtl="0"/>
            <a:r>
              <a:rPr lang="en-GB" dirty="0"/>
              <a:t>He is not the inflator or deflator of egos, He is the Creator God that we should seek to find our true selves and our true value</a:t>
            </a:r>
          </a:p>
        </p:txBody>
      </p:sp>
    </p:spTree>
    <p:extLst>
      <p:ext uri="{BB962C8B-B14F-4D97-AF65-F5344CB8AC3E}">
        <p14:creationId xmlns:p14="http://schemas.microsoft.com/office/powerpoint/2010/main" val="153288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B1E2F9-5B63-4CFC-87C7-1074A6A5C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11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C11DE-9B27-4B93-8D55-C1C4B5A4D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God wants you to seek Him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DF721-CB51-48F3-87ED-848D80722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637" y="1893093"/>
            <a:ext cx="6223411" cy="5032375"/>
          </a:xfrm>
        </p:spPr>
        <p:txBody>
          <a:bodyPr/>
          <a:lstStyle/>
          <a:p>
            <a:pPr marR="0" lvl="0" rtl="0"/>
            <a:r>
              <a:rPr lang="en-GB" dirty="0"/>
              <a:t>He ordered your world so</a:t>
            </a:r>
            <a:br>
              <a:rPr lang="en-GB" dirty="0"/>
            </a:br>
            <a:r>
              <a:rPr lang="en-GB" dirty="0"/>
              <a:t> that you would seek Him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</a:rPr>
              <a:t>If there were too much blessing you would have said ‘it was good fortune/luck’</a:t>
            </a:r>
          </a:p>
          <a:p>
            <a:pPr marR="0" lvl="1" rtl="0"/>
            <a:r>
              <a:rPr lang="en-GB" dirty="0">
                <a:solidFill>
                  <a:srgbClr val="FFFF00"/>
                </a:solidFill>
              </a:rPr>
              <a:t>If there were too many bad things you would have said ‘God is distant and remote and doesn’t care’</a:t>
            </a:r>
          </a:p>
        </p:txBody>
      </p:sp>
    </p:spTree>
    <p:extLst>
      <p:ext uri="{BB962C8B-B14F-4D97-AF65-F5344CB8AC3E}">
        <p14:creationId xmlns:p14="http://schemas.microsoft.com/office/powerpoint/2010/main" val="656103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686066-EC40-40A6-83DD-99F6F4DF7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81149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6B2C9B-E2CF-4652-8E6A-D364C1A6A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you to reach out to Him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1142A-EED5-405D-8B45-255306C52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77446" y="1825624"/>
            <a:ext cx="6976353" cy="5567397"/>
          </a:xfrm>
        </p:spPr>
        <p:txBody>
          <a:bodyPr/>
          <a:lstStyle/>
          <a:p>
            <a:pPr marR="0" lvl="0" rtl="0"/>
            <a:r>
              <a:rPr lang="en-GB" dirty="0">
                <a:solidFill>
                  <a:srgbClr val="FF0000"/>
                </a:solidFill>
              </a:rPr>
              <a:t>It’s tough being you</a:t>
            </a:r>
          </a:p>
          <a:p>
            <a:pPr marR="0" lvl="1" rtl="0"/>
            <a:r>
              <a:rPr lang="en-GB" dirty="0"/>
              <a:t>But with God’s help you can rise to glory </a:t>
            </a:r>
          </a:p>
        </p:txBody>
      </p:sp>
    </p:spTree>
    <p:extLst>
      <p:ext uri="{BB962C8B-B14F-4D97-AF65-F5344CB8AC3E}">
        <p14:creationId xmlns:p14="http://schemas.microsoft.com/office/powerpoint/2010/main" val="662630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A81BBA-4355-4651-8D11-165E1982C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EEAFE9-CBAD-4084-ACEC-35182CEF5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4093" y="0"/>
            <a:ext cx="8980251" cy="1325563"/>
          </a:xfrm>
        </p:spPr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God wants you to find Him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476308-A61B-439C-8F04-3D41E15C1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2141" y="1183598"/>
            <a:ext cx="4531468" cy="5032375"/>
          </a:xfrm>
        </p:spPr>
        <p:txBody>
          <a:bodyPr/>
          <a:lstStyle/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wants you to discover the joy of being in His presence and feeling clean and loved and wanted and needed and special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CC1919-EEDC-4EF7-928A-656108BB15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076" b="8434"/>
          <a:stretch/>
        </p:blipFill>
        <p:spPr>
          <a:xfrm>
            <a:off x="4062919" y="1325563"/>
            <a:ext cx="4066162" cy="341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2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7516</TotalTime>
  <Words>316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The Leading of the Spirit</vt:lpstr>
      <vt:lpstr>How do you talk to people about your faith?</vt:lpstr>
      <vt:lpstr>Paul’s example</vt:lpstr>
      <vt:lpstr>There’s Good News for philosophers</vt:lpstr>
      <vt:lpstr>Evangelism in the real world</vt:lpstr>
      <vt:lpstr>God allows people free thought</vt:lpstr>
      <vt:lpstr>God wants you to seek Him</vt:lpstr>
      <vt:lpstr>God wants you to reach out to Him</vt:lpstr>
      <vt:lpstr>God wants you to find Him</vt:lpstr>
      <vt:lpstr>God loves people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78</cp:revision>
  <dcterms:created xsi:type="dcterms:W3CDTF">2018-05-21T15:17:57Z</dcterms:created>
  <dcterms:modified xsi:type="dcterms:W3CDTF">2018-11-18T08:59:23Z</dcterms:modified>
</cp:coreProperties>
</file>