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0"/>
  </p:notesMasterIdLst>
  <p:sldIdLst>
    <p:sldId id="267" r:id="rId2"/>
    <p:sldId id="288" r:id="rId3"/>
    <p:sldId id="283" r:id="rId4"/>
    <p:sldId id="284" r:id="rId5"/>
    <p:sldId id="260" r:id="rId6"/>
    <p:sldId id="261" r:id="rId7"/>
    <p:sldId id="287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43" d="100"/>
          <a:sy n="43" d="100"/>
        </p:scale>
        <p:origin x="54" y="11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6C2AF-1385-41C6-95D2-5697528B618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B7853-E9C3-4A5B-853E-48D140A5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0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ay.co.uk/itm/LADIES-GRUMPY-CAT-PYJAMA-PJ-BOTTOMS-SIZE-UK-L-14-16-NEW/162768864336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hizoidlawi.wordpress.com/2014/01/25/when-memes-collide-grumpy-cat-as-disney-characters/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ollandcodes.blogspot.com/2012/07/create-app-basics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Sealing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4. Deuteronomy 28:1-14</a:t>
            </a:r>
            <a:br>
              <a:rPr lang="en-GB" sz="3600" b="1" dirty="0"/>
            </a:br>
            <a:r>
              <a:rPr lang="en-GB" sz="3600" b="1" dirty="0"/>
              <a:t>God wants it to 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BCF35-748A-4582-BB01-FAB14825A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 descr="A brown and white cat looking at the camera&#10;&#10;Description automatically generated">
            <a:extLst>
              <a:ext uri="{FF2B5EF4-FFF2-40B4-BE49-F238E27FC236}">
                <a16:creationId xmlns:a16="http://schemas.microsoft.com/office/drawing/2014/main" id="{4181BF62-C1CA-44FC-8A6B-23402A51E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0"/>
            <a:ext cx="6608618" cy="6858000"/>
          </a:xfrm>
          <a:prstGeom prst="rect">
            <a:avLst/>
          </a:prstGeom>
        </p:spPr>
      </p:pic>
      <p:pic>
        <p:nvPicPr>
          <p:cNvPr id="9" name="Picture 8" descr="A cat that is looking at the camera&#10;&#10;Description automatically generated">
            <a:extLst>
              <a:ext uri="{FF2B5EF4-FFF2-40B4-BE49-F238E27FC236}">
                <a16:creationId xmlns:a16="http://schemas.microsoft.com/office/drawing/2014/main" id="{8A2DF23C-63A5-4A70-8B28-0BBBC4024F0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5951"/>
          <a:stretch/>
        </p:blipFill>
        <p:spPr>
          <a:xfrm>
            <a:off x="6289289" y="0"/>
            <a:ext cx="59027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3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DC63D-EBD4-4B96-B9F6-035CB5660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Deuteronomy 28:1-14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A288E-8B25-4292-9375-29B9730E4C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The first half of the blessings and </a:t>
            </a:r>
            <a:r>
              <a:rPr lang="en-GB" dirty="0" err="1"/>
              <a:t>cursings</a:t>
            </a:r>
            <a:r>
              <a:rPr lang="en-GB" dirty="0"/>
              <a:t> in which there are 10 mirrored images</a:t>
            </a:r>
          </a:p>
          <a:p>
            <a:pPr lvl="1"/>
            <a:r>
              <a:rPr lang="en-GB" dirty="0"/>
              <a:t>It starts on the positive</a:t>
            </a:r>
          </a:p>
          <a:p>
            <a:pPr lvl="2"/>
            <a:r>
              <a:rPr lang="en-GB" dirty="0"/>
              <a:t>What does winning look like?</a:t>
            </a:r>
          </a:p>
        </p:txBody>
      </p:sp>
    </p:spTree>
    <p:extLst>
      <p:ext uri="{BB962C8B-B14F-4D97-AF65-F5344CB8AC3E}">
        <p14:creationId xmlns:p14="http://schemas.microsoft.com/office/powerpoint/2010/main" val="605789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CF5A0-FD1E-430F-9D16-08D5A59DF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wants to bless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868D7-B85A-4D93-8803-FFC25B087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God blesses the obedient</a:t>
            </a:r>
          </a:p>
          <a:p>
            <a:pPr marR="0" lvl="0" rtl="0"/>
            <a:r>
              <a:rPr lang="en-GB" dirty="0"/>
              <a:t>It’s a general rule not a test</a:t>
            </a:r>
          </a:p>
          <a:p>
            <a:pPr marR="0" lvl="1" rtl="0"/>
            <a:r>
              <a:rPr lang="en-GB" dirty="0"/>
              <a:t>Bad things will still happen</a:t>
            </a:r>
          </a:p>
          <a:p>
            <a:pPr marR="0" lvl="0" rtl="0"/>
            <a:r>
              <a:rPr lang="en-GB" dirty="0"/>
              <a:t>The blessing is of God’s presence seen in everyday life</a:t>
            </a:r>
          </a:p>
          <a:p>
            <a:pPr marR="0" lvl="1" rtl="0"/>
            <a:r>
              <a:rPr lang="en-GB" dirty="0"/>
              <a:t>Measure yourselves by the connection you have with God and by the obedience you have to Him</a:t>
            </a:r>
          </a:p>
        </p:txBody>
      </p:sp>
    </p:spTree>
    <p:extLst>
      <p:ext uri="{BB962C8B-B14F-4D97-AF65-F5344CB8AC3E}">
        <p14:creationId xmlns:p14="http://schemas.microsoft.com/office/powerpoint/2010/main" val="2814187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47522-DC5B-4F2E-8B5A-357B22D28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has a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27C16-C1AB-432B-8AC3-828127465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This section is very structured</a:t>
            </a:r>
          </a:p>
          <a:p>
            <a:pPr marR="0" lvl="1" rtl="0"/>
            <a:r>
              <a:rPr lang="en-GB" dirty="0"/>
              <a:t>If you fully obey the Lord (1)</a:t>
            </a:r>
          </a:p>
          <a:p>
            <a:pPr marR="0" lvl="2" rtl="0"/>
            <a:r>
              <a:rPr lang="en-GB" dirty="0"/>
              <a:t>If you obey (3)</a:t>
            </a:r>
          </a:p>
          <a:p>
            <a:pPr marR="0" lvl="3" rtl="0"/>
            <a:r>
              <a:rPr lang="en-GB" dirty="0"/>
              <a:t>If you keep the commands (8)</a:t>
            </a:r>
          </a:p>
          <a:p>
            <a:pPr marR="0" lvl="2" rtl="0"/>
            <a:r>
              <a:rPr lang="en-GB" dirty="0"/>
              <a:t>If you pay attention (13)</a:t>
            </a:r>
          </a:p>
          <a:p>
            <a:pPr marR="0" lvl="1" rtl="0"/>
            <a:r>
              <a:rPr lang="en-GB" dirty="0"/>
              <a:t>Do not turn aside (14)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0DDF60A-61F6-492D-A42E-360484232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5400000">
            <a:off x="6416810" y="3096099"/>
            <a:ext cx="3540373" cy="29407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167CD09-1AF4-46D9-916D-A50FB3EC2207}"/>
              </a:ext>
            </a:extLst>
          </p:cNvPr>
          <p:cNvSpPr/>
          <p:nvPr/>
        </p:nvSpPr>
        <p:spPr>
          <a:xfrm>
            <a:off x="9323336" y="4104784"/>
            <a:ext cx="2768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VERSE 9</a:t>
            </a:r>
          </a:p>
        </p:txBody>
      </p:sp>
    </p:spTree>
    <p:extLst>
      <p:ext uri="{BB962C8B-B14F-4D97-AF65-F5344CB8AC3E}">
        <p14:creationId xmlns:p14="http://schemas.microsoft.com/office/powerpoint/2010/main" val="406119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9B9B0-BCEB-452C-BC89-3D1445F4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412" y="0"/>
            <a:ext cx="9705472" cy="1383957"/>
          </a:xfrm>
        </p:spPr>
        <p:txBody>
          <a:bodyPr>
            <a:normAutofit fontScale="90000"/>
          </a:bodyPr>
          <a:lstStyle/>
          <a:p>
            <a:pPr marR="0" rtl="0"/>
            <a:r>
              <a:rPr lang="en-GB" dirty="0"/>
              <a:t>God wants to make ALL of His people holy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CC4C4-12EA-48A3-B03E-930F7A1D5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Set apart for God’s purposes</a:t>
            </a:r>
          </a:p>
          <a:p>
            <a:pPr marR="0" lvl="0" rtl="0"/>
            <a:r>
              <a:rPr lang="en-GB" dirty="0"/>
              <a:t>Set apart for a unique relationship with Him</a:t>
            </a:r>
          </a:p>
          <a:p>
            <a:pPr marR="0" lvl="0" rtl="0"/>
            <a:r>
              <a:rPr lang="en-GB" dirty="0"/>
              <a:t>Set apart for special duties and rewards</a:t>
            </a:r>
          </a:p>
          <a:p>
            <a:pPr marR="0" lvl="2" rtl="0"/>
            <a:r>
              <a:rPr lang="en-GB" dirty="0"/>
              <a:t>God will be for you because your heart is for Him</a:t>
            </a:r>
          </a:p>
          <a:p>
            <a:pPr marR="0" lvl="0" rtl="0"/>
            <a:r>
              <a:rPr lang="en-GB" dirty="0"/>
              <a:t>Set apart as a witness to the world</a:t>
            </a:r>
          </a:p>
        </p:txBody>
      </p:sp>
    </p:spTree>
    <p:extLst>
      <p:ext uri="{BB962C8B-B14F-4D97-AF65-F5344CB8AC3E}">
        <p14:creationId xmlns:p14="http://schemas.microsoft.com/office/powerpoint/2010/main" val="897292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B822B-D164-495B-A2E5-81B06E7C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can be part of 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FE3F1-597B-4502-9E9D-267434051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In Christ the barriers of guilt and sin have been overcome</a:t>
            </a:r>
          </a:p>
          <a:p>
            <a:pPr marR="0" lvl="1" rtl="0"/>
            <a:r>
              <a:rPr lang="en-GB" dirty="0"/>
              <a:t>You can step up and be a part of that picture</a:t>
            </a:r>
          </a:p>
          <a:p>
            <a:pPr marR="0" lvl="2" rtl="0"/>
            <a:r>
              <a:rPr lang="en-GB" dirty="0"/>
              <a:t>Now, in Christ, the blessings are yours</a:t>
            </a:r>
          </a:p>
          <a:p>
            <a:pPr marR="0" lvl="0" rtl="0"/>
            <a:r>
              <a:rPr lang="en-GB" dirty="0"/>
              <a:t>God’s blessings have a cost</a:t>
            </a:r>
          </a:p>
          <a:p>
            <a:pPr marR="0" lvl="1" rtl="0"/>
            <a:r>
              <a:rPr lang="en-GB" dirty="0"/>
              <a:t>Obedience</a:t>
            </a:r>
          </a:p>
          <a:p>
            <a:pPr marR="0" lvl="2" rtl="0"/>
            <a:r>
              <a:rPr lang="en-GB" dirty="0"/>
              <a:t>Listening to God, opening your heart to God, accepting that He knows best</a:t>
            </a:r>
          </a:p>
        </p:txBody>
      </p:sp>
    </p:spTree>
    <p:extLst>
      <p:ext uri="{BB962C8B-B14F-4D97-AF65-F5344CB8AC3E}">
        <p14:creationId xmlns:p14="http://schemas.microsoft.com/office/powerpoint/2010/main" val="288406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0561"/>
          <a:stretch/>
        </p:blipFill>
        <p:spPr>
          <a:xfrm>
            <a:off x="1484310" y="0"/>
            <a:ext cx="10707690" cy="68355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031E94A-B2CD-43F6-8AA4-460E67F0AF1B}"/>
              </a:ext>
            </a:extLst>
          </p:cNvPr>
          <p:cNvSpPr txBox="1"/>
          <p:nvPr/>
        </p:nvSpPr>
        <p:spPr>
          <a:xfrm>
            <a:off x="2173624" y="498765"/>
            <a:ext cx="2211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Gerizim </a:t>
            </a:r>
            <a:br>
              <a:rPr lang="en-GB" sz="2800" b="1" dirty="0"/>
            </a:br>
            <a:r>
              <a:rPr lang="en-GB" sz="2800" b="1" dirty="0"/>
              <a:t>(blessing</a:t>
            </a:r>
            <a:r>
              <a:rPr lang="en-GB" sz="2000" dirty="0"/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22D9C3-9C2C-4323-8763-E723BAC5C892}"/>
              </a:ext>
            </a:extLst>
          </p:cNvPr>
          <p:cNvSpPr txBox="1"/>
          <p:nvPr/>
        </p:nvSpPr>
        <p:spPr>
          <a:xfrm>
            <a:off x="9560995" y="464307"/>
            <a:ext cx="14729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 err="1"/>
              <a:t>Ebal</a:t>
            </a:r>
            <a:br>
              <a:rPr lang="en-GB" sz="2800" b="1" dirty="0"/>
            </a:br>
            <a:r>
              <a:rPr lang="en-GB" sz="2800" b="1" dirty="0"/>
              <a:t>(cursing</a:t>
            </a:r>
            <a:r>
              <a:rPr lang="en-GB" sz="2000" dirty="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F38C32-B86A-4420-9111-7E7231568764}"/>
              </a:ext>
            </a:extLst>
          </p:cNvPr>
          <p:cNvSpPr txBox="1"/>
          <p:nvPr/>
        </p:nvSpPr>
        <p:spPr>
          <a:xfrm>
            <a:off x="6165573" y="1662121"/>
            <a:ext cx="1625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Shechem</a:t>
            </a:r>
            <a:endParaRPr lang="en-GB" sz="2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0D0F6D4-9B07-4496-97C3-DB1B50EAEC86}"/>
              </a:ext>
            </a:extLst>
          </p:cNvPr>
          <p:cNvCxnSpPr>
            <a:cxnSpLocks/>
          </p:cNvCxnSpPr>
          <p:nvPr/>
        </p:nvCxnSpPr>
        <p:spPr>
          <a:xfrm flipH="1">
            <a:off x="2173624" y="1475352"/>
            <a:ext cx="597051" cy="70998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3C019E3-5230-444A-8CB1-A7AC8A53429D}"/>
              </a:ext>
            </a:extLst>
          </p:cNvPr>
          <p:cNvCxnSpPr>
            <a:cxnSpLocks/>
          </p:cNvCxnSpPr>
          <p:nvPr/>
        </p:nvCxnSpPr>
        <p:spPr>
          <a:xfrm>
            <a:off x="10474036" y="1418414"/>
            <a:ext cx="873518" cy="52322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8F25DE6-0C57-489A-A77B-21BD8BA0A81C}"/>
              </a:ext>
            </a:extLst>
          </p:cNvPr>
          <p:cNvCxnSpPr>
            <a:cxnSpLocks/>
          </p:cNvCxnSpPr>
          <p:nvPr/>
        </p:nvCxnSpPr>
        <p:spPr>
          <a:xfrm>
            <a:off x="6978456" y="2207821"/>
            <a:ext cx="0" cy="109001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46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10600</TotalTime>
  <Words>253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Corbel</vt:lpstr>
      <vt:lpstr>Parallax</vt:lpstr>
      <vt:lpstr>Sealing the Covenant</vt:lpstr>
      <vt:lpstr>PowerPoint Presentation</vt:lpstr>
      <vt:lpstr>Deuteronomy 28:1-14</vt:lpstr>
      <vt:lpstr>God wants to bless</vt:lpstr>
      <vt:lpstr>God has a plan</vt:lpstr>
      <vt:lpstr>God wants to make ALL of His people holy</vt:lpstr>
      <vt:lpstr>We can be part of 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47</cp:revision>
  <dcterms:created xsi:type="dcterms:W3CDTF">2019-01-01T10:02:05Z</dcterms:created>
  <dcterms:modified xsi:type="dcterms:W3CDTF">2020-01-26T09:09:44Z</dcterms:modified>
</cp:coreProperties>
</file>