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62" r:id="rId2"/>
    <p:sldId id="329" r:id="rId3"/>
    <p:sldId id="330" r:id="rId4"/>
    <p:sldId id="334" r:id="rId5"/>
    <p:sldId id="335" r:id="rId6"/>
    <p:sldId id="336" r:id="rId7"/>
    <p:sldId id="337" r:id="rId8"/>
    <p:sldId id="338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0" autoAdjust="0"/>
  </p:normalViewPr>
  <p:slideViewPr>
    <p:cSldViewPr>
      <p:cViewPr varScale="1">
        <p:scale>
          <a:sx n="73" d="100"/>
          <a:sy n="73" d="100"/>
        </p:scale>
        <p:origin x="84" y="5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3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05/02/2017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Magnifying Glass Vector Set - Free Vector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83175" y="1601802"/>
            <a:ext cx="643574" cy="6925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2770" y="861378"/>
            <a:ext cx="1296144" cy="1388690"/>
          </a:xfrm>
          <a:prstGeom prst="rect">
            <a:avLst/>
          </a:prstGeom>
          <a:blipFill dpi="0" rotWithShape="1">
            <a:blip r:embed="rId7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John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r>
              <a:rPr lang="en-GB" dirty="0"/>
              <a:t>1:1-18 Tells us what John believed about Jesus</a:t>
            </a:r>
          </a:p>
          <a:p>
            <a:r>
              <a:rPr lang="en-GB" dirty="0"/>
              <a:t>12:1-19:42 covers the last few days of Jesus’ natural life</a:t>
            </a:r>
          </a:p>
          <a:p>
            <a:pPr lvl="1"/>
            <a:r>
              <a:rPr lang="en-GB" dirty="0"/>
              <a:t>These chapters contain Jesus’ most pressing actions and teachings</a:t>
            </a:r>
          </a:p>
        </p:txBody>
      </p:sp>
    </p:spTree>
    <p:extLst>
      <p:ext uri="{BB962C8B-B14F-4D97-AF65-F5344CB8AC3E}">
        <p14:creationId xmlns:p14="http://schemas.microsoft.com/office/powerpoint/2010/main" val="393491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5" y="195486"/>
            <a:ext cx="8026449" cy="857250"/>
          </a:xfrm>
        </p:spPr>
        <p:txBody>
          <a:bodyPr/>
          <a:lstStyle/>
          <a:p>
            <a:r>
              <a:rPr lang="en-GB" dirty="0"/>
              <a:t>The focused Jesus (12:1-19:42)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Prepare well</a:t>
            </a:r>
          </a:p>
          <a:p>
            <a:pPr lvl="1"/>
            <a:r>
              <a:rPr lang="en-GB" dirty="0"/>
              <a:t>Anointed in Bethany (12:1-11)</a:t>
            </a:r>
          </a:p>
          <a:p>
            <a:r>
              <a:rPr lang="en-GB" dirty="0"/>
              <a:t>Go with the flow, but stick to mission</a:t>
            </a:r>
          </a:p>
          <a:p>
            <a:pPr lvl="1"/>
            <a:r>
              <a:rPr lang="en-GB" dirty="0"/>
              <a:t>Triumphal entry (12:12-19)</a:t>
            </a:r>
          </a:p>
          <a:p>
            <a:r>
              <a:rPr lang="en-GB" dirty="0"/>
              <a:t>Keep your word</a:t>
            </a:r>
          </a:p>
          <a:p>
            <a:pPr lvl="1"/>
            <a:r>
              <a:rPr lang="en-GB" dirty="0"/>
              <a:t>Accurate prophecy to prove reliability (12:20-36; 13:18-38)</a:t>
            </a:r>
          </a:p>
          <a:p>
            <a:r>
              <a:rPr lang="en-GB" dirty="0"/>
              <a:t>Do the low jobs</a:t>
            </a:r>
          </a:p>
          <a:p>
            <a:pPr lvl="1"/>
            <a:r>
              <a:rPr lang="en-GB" dirty="0"/>
              <a:t>Washing of the disciples’ feet (13:1-17)</a:t>
            </a:r>
          </a:p>
          <a:p>
            <a:r>
              <a:rPr lang="en-GB" dirty="0"/>
              <a:t>Prepare your people for change</a:t>
            </a:r>
          </a:p>
          <a:p>
            <a:pPr lvl="1"/>
            <a:r>
              <a:rPr lang="en-GB" dirty="0"/>
              <a:t>Preparing His disciples for His death (14:1-14)</a:t>
            </a:r>
          </a:p>
        </p:txBody>
      </p:sp>
    </p:spTree>
    <p:extLst>
      <p:ext uri="{BB962C8B-B14F-4D97-AF65-F5344CB8AC3E}">
        <p14:creationId xmlns:p14="http://schemas.microsoft.com/office/powerpoint/2010/main" val="312832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Dealing with bad news and change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 Elizabeth </a:t>
            </a:r>
            <a:r>
              <a:rPr lang="en-GB" dirty="0" err="1"/>
              <a:t>Kübler</a:t>
            </a:r>
            <a:r>
              <a:rPr lang="en-GB" dirty="0"/>
              <a:t>-Ross, 1969, 5 stages of grief</a:t>
            </a:r>
          </a:p>
          <a:p>
            <a:pPr lvl="1"/>
            <a:r>
              <a:rPr lang="en-GB" dirty="0"/>
              <a:t>Shock </a:t>
            </a:r>
          </a:p>
          <a:p>
            <a:pPr lvl="1"/>
            <a:r>
              <a:rPr lang="en-GB" dirty="0"/>
              <a:t>Anger </a:t>
            </a:r>
          </a:p>
          <a:p>
            <a:pPr lvl="1"/>
            <a:r>
              <a:rPr lang="en-GB" dirty="0"/>
              <a:t>Bargaining </a:t>
            </a:r>
          </a:p>
          <a:p>
            <a:pPr lvl="1"/>
            <a:r>
              <a:rPr lang="en-GB" dirty="0"/>
              <a:t>Depression </a:t>
            </a:r>
          </a:p>
          <a:p>
            <a:pPr lvl="1"/>
            <a:r>
              <a:rPr lang="en-GB" dirty="0"/>
              <a:t>Acceptance </a:t>
            </a:r>
          </a:p>
          <a:p>
            <a:pPr lvl="0"/>
            <a:r>
              <a:rPr lang="en-GB" dirty="0"/>
              <a:t>How do you help someone through it?</a:t>
            </a:r>
          </a:p>
          <a:p>
            <a:pPr lvl="0"/>
            <a:r>
              <a:rPr lang="en-GB" dirty="0"/>
              <a:t>How do you enable someone who gets stuck?</a:t>
            </a:r>
          </a:p>
        </p:txBody>
      </p:sp>
      <p:pic>
        <p:nvPicPr>
          <p:cNvPr id="4" name="Picture 3" descr="Geologists from BAS get &lt;strong&gt;stuck&lt;/strong&gt; in the mud on Seymour island, Antarctica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880" y="1707654"/>
            <a:ext cx="2708920" cy="203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0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8229600" cy="1080120"/>
          </a:xfrm>
        </p:spPr>
        <p:txBody>
          <a:bodyPr/>
          <a:lstStyle/>
          <a:p>
            <a:r>
              <a:rPr lang="en-GB" dirty="0"/>
              <a:t>Do not let your hearts be troubled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7613"/>
            <a:ext cx="8229600" cy="3247009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Jesus is not saying ‘don’t feel the pain’</a:t>
            </a:r>
          </a:p>
          <a:p>
            <a:pPr lvl="0"/>
            <a:r>
              <a:rPr lang="en-GB" dirty="0"/>
              <a:t>He asks for trust</a:t>
            </a:r>
          </a:p>
          <a:p>
            <a:pPr lvl="0"/>
            <a:r>
              <a:rPr lang="en-GB" dirty="0"/>
              <a:t>He gives them hope in the change</a:t>
            </a:r>
          </a:p>
          <a:p>
            <a:pPr lvl="1"/>
            <a:r>
              <a:rPr lang="en-GB" dirty="0"/>
              <a:t>He gives them the benefits of His going away and answers their fears</a:t>
            </a:r>
          </a:p>
        </p:txBody>
      </p:sp>
    </p:spTree>
    <p:extLst>
      <p:ext uri="{BB962C8B-B14F-4D97-AF65-F5344CB8AC3E}">
        <p14:creationId xmlns:p14="http://schemas.microsoft.com/office/powerpoint/2010/main" val="56925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643192" cy="1213643"/>
          </a:xfrm>
        </p:spPr>
        <p:txBody>
          <a:bodyPr>
            <a:normAutofit fontScale="90000"/>
          </a:bodyPr>
          <a:lstStyle/>
          <a:p>
            <a:r>
              <a:rPr lang="en-GB" dirty="0"/>
              <a:t>I don’t understand why things have to change (Thomas)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3637"/>
            <a:ext cx="8229600" cy="3030985"/>
          </a:xfrm>
        </p:spPr>
        <p:txBody>
          <a:bodyPr>
            <a:normAutofit/>
          </a:bodyPr>
          <a:lstStyle/>
          <a:p>
            <a:r>
              <a:rPr lang="en-GB" dirty="0"/>
              <a:t>My going secures your future (2-6)</a:t>
            </a:r>
          </a:p>
          <a:p>
            <a:pPr lvl="1"/>
            <a:r>
              <a:rPr lang="en-GB" dirty="0"/>
              <a:t>Thomas – ‘I don’t get it’</a:t>
            </a:r>
          </a:p>
          <a:p>
            <a:pPr lvl="0"/>
            <a:r>
              <a:rPr lang="en-GB" dirty="0"/>
              <a:t>‘I am the way, the truth and the life’</a:t>
            </a:r>
          </a:p>
          <a:p>
            <a:pPr lvl="0"/>
            <a:r>
              <a:rPr lang="en-GB" dirty="0"/>
              <a:t>It will be worth it!</a:t>
            </a:r>
          </a:p>
        </p:txBody>
      </p:sp>
    </p:spTree>
    <p:extLst>
      <p:ext uri="{BB962C8B-B14F-4D97-AF65-F5344CB8AC3E}">
        <p14:creationId xmlns:p14="http://schemas.microsoft.com/office/powerpoint/2010/main" val="3150961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We’re not ready (Philip)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My going completes my revelation of the Father</a:t>
            </a:r>
          </a:p>
          <a:p>
            <a:pPr lvl="1"/>
            <a:r>
              <a:rPr lang="en-GB" dirty="0"/>
              <a:t>He’s not as you think</a:t>
            </a:r>
          </a:p>
          <a:p>
            <a:pPr lvl="2"/>
            <a:r>
              <a:rPr lang="en-GB" dirty="0"/>
              <a:t>There’s a way back for all and there’s a cross for the totally obedient</a:t>
            </a:r>
          </a:p>
          <a:p>
            <a:r>
              <a:rPr lang="en-GB" dirty="0"/>
              <a:t>You’re not ready… but you will be</a:t>
            </a:r>
          </a:p>
        </p:txBody>
      </p:sp>
    </p:spTree>
    <p:extLst>
      <p:ext uri="{BB962C8B-B14F-4D97-AF65-F5344CB8AC3E}">
        <p14:creationId xmlns:p14="http://schemas.microsoft.com/office/powerpoint/2010/main" val="161158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brings hope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You will receive the Holy Spirit</a:t>
            </a:r>
          </a:p>
          <a:p>
            <a:r>
              <a:rPr lang="en-GB" dirty="0"/>
              <a:t>You will understand</a:t>
            </a:r>
          </a:p>
          <a:p>
            <a:pPr lvl="1"/>
            <a:r>
              <a:rPr lang="en-GB" dirty="0"/>
              <a:t>Love is the motivating force </a:t>
            </a:r>
          </a:p>
          <a:p>
            <a:r>
              <a:rPr lang="en-GB" dirty="0"/>
              <a:t>I will return</a:t>
            </a:r>
          </a:p>
          <a:p>
            <a:pPr lvl="1"/>
            <a:r>
              <a:rPr lang="en-GB" dirty="0"/>
              <a:t>The going away is for you to shine</a:t>
            </a:r>
          </a:p>
        </p:txBody>
      </p:sp>
      <p:pic>
        <p:nvPicPr>
          <p:cNvPr id="5" name="Picture 4" descr="Geologists from BAS get &lt;strong&gt;stuck&lt;/strong&gt; in the mud on Seymour island, Antarctica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1491630"/>
            <a:ext cx="2708920" cy="203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8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22380</TotalTime>
  <Words>304</Words>
  <Application>Microsoft Office PowerPoint</Application>
  <PresentationFormat>On-screen Show (16:9)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John</vt:lpstr>
      <vt:lpstr>The focused Jesus (12:1-19:42)</vt:lpstr>
      <vt:lpstr>Dealing with bad news and change</vt:lpstr>
      <vt:lpstr>Do not let your hearts be troubled</vt:lpstr>
      <vt:lpstr>I don’t understand why things have to change (Thomas)</vt:lpstr>
      <vt:lpstr>We’re not ready (Philip)</vt:lpstr>
      <vt:lpstr>Jesus brings hope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101</cp:revision>
  <dcterms:created xsi:type="dcterms:W3CDTF">2013-01-04T10:38:11Z</dcterms:created>
  <dcterms:modified xsi:type="dcterms:W3CDTF">2017-02-05T08:46:43Z</dcterms:modified>
</cp:coreProperties>
</file>