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62" r:id="rId5"/>
    <p:sldId id="258" r:id="rId6"/>
    <p:sldId id="256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51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971F-58C1-430A-8AB5-E3C05BF85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45894-C12D-4A9E-AF97-C37CE9DC9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0CB34-9222-4EEB-8A21-5282D992A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F9F49-C3FB-49D9-8737-3DA21A95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75494-459E-4AA2-B54A-19CDFF5DB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88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942BF-F7E0-4AEB-9E9E-35C179797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5A014F-E31D-4F45-AC77-91E6B1F8C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2688B-A269-4B2C-A490-577AB207B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972E1-F187-4EAD-A947-0F18F20C5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E67C6-7062-4276-A8E1-CD9630B9B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95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05CA16-A5CF-4BFA-A0AC-0D9FBA423B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C93B42-BF96-479C-81CD-7ECA64BD7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75DFD-0B8A-46A1-9475-0825FFDB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0D7E6-9DEE-4236-9F5C-9708C9A99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88C23-F61B-4CCD-9AD5-101C7921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6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6392F-63DA-41D6-A9A4-B4406F051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6E3CB-3136-4BF7-ACA5-7EBFB6582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2D79E-AD70-4797-91A8-B83D9A98D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723C5-964A-4EE9-A987-896EFC2DC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33278-56E9-4047-879D-42812A6C8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32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E658-6141-4578-8922-0FC544372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D428D-0D10-4F47-BA76-BAC7E3DAF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0C9DD-F52D-4C60-B942-4B9628D70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B6DB3-FA69-492E-BB3F-62BC02FD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4836F-26A4-4A39-8182-2A543CC56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26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A021C-4E2B-4E4C-9BAB-2031B7B8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8BD6A-13E4-458F-9416-F88F35B0C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30048-C47B-4758-A965-FA7CE344E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BB786-AD0B-41C5-8EC4-6FC543FCE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382C1-5729-4373-8BB1-3E536070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92F4D-C00E-4645-ACFA-C9E6C75E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85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5D7A7-254D-413B-9328-E3C1631D7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CDE8D-1F71-479C-AB30-83E80947B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53F14-9D69-4A00-927B-314DBBA18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E04E36-493B-4892-9FC9-FB3CF508FF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5DCED1-61D2-4764-A115-9AC2FB51FD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1EA2E4-7FA3-45B9-A43F-7A3C96A5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F0DFCA-0230-40C1-98E8-F295BD041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1FDC94-5516-427E-824E-587DBD0F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98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D9D8B-11D6-4E63-8D09-FEB202DB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A925FE-1FD3-4B98-9501-2F4BF9B90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67C947-3252-4D4F-ACFB-34E7B30C7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86850-E8B4-4EDF-BBA8-6F05060E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12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892FA2-F757-4DF7-9DE1-376ADE35B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851645-2F30-4A83-ADCE-A32E532B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FDD92-1426-4CBC-9786-359AA37F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06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3C38C-4BC6-4B27-A699-1C608154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762BD-1600-46F6-A146-CFEC51CF8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F22FC-A8B8-475B-BCC1-B133F499D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0441B-BB85-4446-B409-1F5A86F06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2DD1D-8B14-4310-B688-97E7B9BF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45E59-FF07-40BF-A511-9FF96A1B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8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52889-7125-4EB5-B5BC-5367ADB78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C0DDC3-469F-4E9E-A202-EA93D6C6B1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AFA56-B243-43A3-A5BF-C9408014F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77DDB-F6AC-4827-B680-BCA057B60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F26D7-E8E1-4675-862A-4F573CA8A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AFDA9-4C09-4FA7-BFDA-8B334E54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52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E5437C-1EC0-47C4-9387-AA89D8D46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C5381-94FB-4BB6-A2CD-9C35FE14B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31F7D-65C1-4EA0-A7C2-08DF38432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1E3B2-7DAE-4CE9-9FC8-6E1ACE49A207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AF3CA-8DA5-4253-B2D6-53F9F9119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664C7-37D4-44E8-8D1D-51B33B7BB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32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fesjourneytoperfection.net/2016/06/2016-lds-sharing-time-ideas-for-july.html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Tabernakel_overzicht.pn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1B95A5-FC84-4AA1-979B-D40C8B324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"/>
            <a:ext cx="12245011" cy="6857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5C72EE-6C56-45F5-9F16-3F03E5EC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538" y="4743450"/>
            <a:ext cx="7743825" cy="923924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 has something to offer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8BF87-6422-43C7-A105-091548243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1161" y="5667374"/>
            <a:ext cx="6433826" cy="68897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Building the church in the 21</a:t>
            </a:r>
            <a:r>
              <a:rPr lang="en-GB" baseline="30000" dirty="0"/>
              <a:t>st</a:t>
            </a:r>
            <a:r>
              <a:rPr lang="en-GB" dirty="0"/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2256588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38EE9C-282B-41B9-A06A-9B50F5B55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6442"/>
          <a:stretch/>
        </p:blipFill>
        <p:spPr>
          <a:xfrm>
            <a:off x="6095973" y="104333"/>
            <a:ext cx="6096007" cy="41377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EC5240-214E-4AF9-BC4C-9CCC4BEE48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11" b="4877"/>
          <a:stretch/>
        </p:blipFill>
        <p:spPr>
          <a:xfrm>
            <a:off x="20" y="10"/>
            <a:ext cx="6095974" cy="424212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AD6A72-88E8-42F7-88B9-CAF744536BE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00968E-0A99-46C4-A9B2-6A63AC66F4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40F8620-1841-4DB8-B5E0-3B17CA236D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72524" y="7560038"/>
            <a:ext cx="9646940" cy="67574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277920-3E4C-4854-AE3D-5961A18B0950}"/>
              </a:ext>
            </a:extLst>
          </p:cNvPr>
          <p:cNvSpPr txBox="1"/>
          <p:nvPr/>
        </p:nvSpPr>
        <p:spPr>
          <a:xfrm>
            <a:off x="1272524" y="14317468"/>
            <a:ext cx="96469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s://commons.wikimedia.org/wiki/File:Tabernakel_overzicht.pn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sa/3.0/"/>
              </a:rPr>
              <a:t>CC BY-SA</a:t>
            </a:r>
            <a:endParaRPr lang="en-GB" sz="9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0598AE-6CCB-4379-9912-CF7E1FAC6A5E}"/>
              </a:ext>
            </a:extLst>
          </p:cNvPr>
          <p:cNvSpPr txBox="1"/>
          <p:nvPr/>
        </p:nvSpPr>
        <p:spPr>
          <a:xfrm>
            <a:off x="1407878" y="4977753"/>
            <a:ext cx="2986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Inclusivity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532F21-48B4-448C-AE1E-72A020267C27}"/>
              </a:ext>
            </a:extLst>
          </p:cNvPr>
          <p:cNvSpPr txBox="1"/>
          <p:nvPr/>
        </p:nvSpPr>
        <p:spPr>
          <a:xfrm>
            <a:off x="7666605" y="4711690"/>
            <a:ext cx="36607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Biblical precedence</a:t>
            </a:r>
          </a:p>
        </p:txBody>
      </p:sp>
    </p:spTree>
    <p:extLst>
      <p:ext uri="{BB962C8B-B14F-4D97-AF65-F5344CB8AC3E}">
        <p14:creationId xmlns:p14="http://schemas.microsoft.com/office/powerpoint/2010/main" val="2417960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AAA70-D89C-4495-BD97-1EF64F410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580" y="439770"/>
            <a:ext cx="3995057" cy="228476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Baking a cake together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D05312-84A9-400E-B121-5D501815F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054"/>
          </a:xfrm>
        </p:spPr>
      </p:pic>
    </p:spTree>
    <p:extLst>
      <p:ext uri="{BB962C8B-B14F-4D97-AF65-F5344CB8AC3E}">
        <p14:creationId xmlns:p14="http://schemas.microsoft.com/office/powerpoint/2010/main" val="84339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EBCF7-8018-441D-81E3-5BDDB6BCD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FB0BF-D851-4E26-8C9A-88126DFB0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749BFD-9DEC-4634-AC8A-54EF1A798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48" y="0"/>
            <a:ext cx="10295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83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E6B7-E7A6-4D85-85AF-2123BB031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C076D-B5CB-4FE0-A275-C799ADCC4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55A216-F6CB-4B48-8F7F-67965333F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512" y="-22006"/>
            <a:ext cx="12344508" cy="68800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57CB5F-F105-4403-B7F8-359605366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096" y="3971925"/>
            <a:ext cx="37719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7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B3DAA0-ABBF-45C8-9A22-4B2C3B961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06" r="1" b="1"/>
          <a:stretch/>
        </p:blipFill>
        <p:spPr>
          <a:xfrm>
            <a:off x="-78808" y="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3820B0C-8211-48FA-90A9-8BBB938B6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2725277"/>
            <a:ext cx="3852041" cy="2133590"/>
          </a:xfrm>
        </p:spPr>
        <p:txBody>
          <a:bodyPr>
            <a:normAutofit/>
          </a:bodyPr>
          <a:lstStyle/>
          <a:p>
            <a:r>
              <a:rPr lang="en-GB" sz="4000" b="1" dirty="0"/>
              <a:t>Everyone has something to offer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9F3D6E-5CC3-4A16-9C1B-6969960BB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8621" y="5242674"/>
            <a:ext cx="4624551" cy="1615313"/>
          </a:xfrm>
        </p:spPr>
        <p:txBody>
          <a:bodyPr>
            <a:normAutofit/>
          </a:bodyPr>
          <a:lstStyle/>
          <a:p>
            <a:r>
              <a:rPr lang="en-GB" sz="3200" dirty="0"/>
              <a:t>Each one is responsible hearing what and how much and when</a:t>
            </a:r>
          </a:p>
        </p:txBody>
      </p:sp>
    </p:spTree>
    <p:extLst>
      <p:ext uri="{BB962C8B-B14F-4D97-AF65-F5344CB8AC3E}">
        <p14:creationId xmlns:p14="http://schemas.microsoft.com/office/powerpoint/2010/main" val="369069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BC828-7FB5-4B7C-8A9C-D7EEA600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B542F-3EDD-4719-8CEF-8F13F03E1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 Cor 12:4-11</a:t>
            </a:r>
          </a:p>
          <a:p>
            <a:r>
              <a:rPr lang="en-GB" dirty="0"/>
              <a:t>Romans 12:6-8</a:t>
            </a:r>
          </a:p>
        </p:txBody>
      </p:sp>
    </p:spTree>
    <p:extLst>
      <p:ext uri="{BB962C8B-B14F-4D97-AF65-F5344CB8AC3E}">
        <p14:creationId xmlns:p14="http://schemas.microsoft.com/office/powerpoint/2010/main" val="3113504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1EB3-7FA2-4977-94C9-2694C23D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66D6E-2B3A-4931-AAE1-9B570E53A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C54783-BAF4-47CA-A64C-F883C931B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20432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56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7140</TotalTime>
  <Words>51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Everyone has something to offer</vt:lpstr>
      <vt:lpstr>PowerPoint Presentation</vt:lpstr>
      <vt:lpstr>Baking a cake together</vt:lpstr>
      <vt:lpstr>PowerPoint Presentation</vt:lpstr>
      <vt:lpstr>PowerPoint Presentation</vt:lpstr>
      <vt:lpstr>Everyone has something to offer</vt:lpstr>
      <vt:lpstr>Readings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Day</dc:creator>
  <cp:lastModifiedBy>Ron Day</cp:lastModifiedBy>
  <cp:revision>16</cp:revision>
  <dcterms:created xsi:type="dcterms:W3CDTF">2018-04-10T08:28:43Z</dcterms:created>
  <dcterms:modified xsi:type="dcterms:W3CDTF">2018-04-16T08:43:22Z</dcterms:modified>
</cp:coreProperties>
</file>