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89" r:id="rId4"/>
    <p:sldId id="259" r:id="rId5"/>
    <p:sldId id="260" r:id="rId6"/>
    <p:sldId id="261" r:id="rId7"/>
    <p:sldId id="262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43" d="100"/>
          <a:sy n="43" d="100"/>
        </p:scale>
        <p:origin x="84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F3224-2609-4CAC-8CB8-8AA4EFB231A2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513200-D7C0-4FC4-B976-341D067EB929}">
      <dgm:prSet/>
      <dgm:spPr/>
      <dgm:t>
        <a:bodyPr/>
        <a:lstStyle/>
        <a:p>
          <a:r>
            <a:rPr lang="en-GB" b="1" i="1" dirty="0"/>
            <a:t>With yourself</a:t>
          </a:r>
          <a:endParaRPr lang="en-US" dirty="0"/>
        </a:p>
      </dgm:t>
    </dgm:pt>
    <dgm:pt modelId="{E6911F1B-628A-4CD2-9DA0-3B148BD79B2E}" type="parTrans" cxnId="{49E85123-9C92-4E80-96FF-880C1537A91E}">
      <dgm:prSet/>
      <dgm:spPr/>
      <dgm:t>
        <a:bodyPr/>
        <a:lstStyle/>
        <a:p>
          <a:endParaRPr lang="en-US"/>
        </a:p>
      </dgm:t>
    </dgm:pt>
    <dgm:pt modelId="{3FC5CDBC-54CD-4DD6-BEE5-F00EB7114B21}" type="sibTrans" cxnId="{49E85123-9C92-4E80-96FF-880C1537A91E}">
      <dgm:prSet/>
      <dgm:spPr/>
      <dgm:t>
        <a:bodyPr/>
        <a:lstStyle/>
        <a:p>
          <a:endParaRPr lang="en-US"/>
        </a:p>
      </dgm:t>
    </dgm:pt>
    <dgm:pt modelId="{FFC40D7E-B051-4551-89A6-03B83E23F2F4}">
      <dgm:prSet/>
      <dgm:spPr/>
      <dgm:t>
        <a:bodyPr/>
        <a:lstStyle/>
        <a:p>
          <a:r>
            <a:rPr lang="en-GB" b="1" i="1"/>
            <a:t>Through self-appraisal and prayer</a:t>
          </a:r>
          <a:endParaRPr lang="en-US"/>
        </a:p>
      </dgm:t>
    </dgm:pt>
    <dgm:pt modelId="{49C1F820-9AA8-4D4A-93E7-FF0CB78352AA}" type="parTrans" cxnId="{626F5DDF-CCC0-4573-83AB-7F195CB85C54}">
      <dgm:prSet/>
      <dgm:spPr/>
      <dgm:t>
        <a:bodyPr/>
        <a:lstStyle/>
        <a:p>
          <a:endParaRPr lang="en-US"/>
        </a:p>
      </dgm:t>
    </dgm:pt>
    <dgm:pt modelId="{82FCC8CC-6999-46C0-9FC4-97D51A0E8316}" type="sibTrans" cxnId="{626F5DDF-CCC0-4573-83AB-7F195CB85C54}">
      <dgm:prSet/>
      <dgm:spPr/>
      <dgm:t>
        <a:bodyPr/>
        <a:lstStyle/>
        <a:p>
          <a:endParaRPr lang="en-US"/>
        </a:p>
      </dgm:t>
    </dgm:pt>
    <dgm:pt modelId="{AB30B811-6190-4DE1-997E-79A9DDB875E3}">
      <dgm:prSet/>
      <dgm:spPr/>
      <dgm:t>
        <a:bodyPr/>
        <a:lstStyle/>
        <a:p>
          <a:r>
            <a:rPr lang="en-GB" b="1" i="1"/>
            <a:t>With others</a:t>
          </a:r>
          <a:endParaRPr lang="en-US"/>
        </a:p>
      </dgm:t>
    </dgm:pt>
    <dgm:pt modelId="{75D583C6-B4C0-49A7-B660-9B02DE338869}" type="parTrans" cxnId="{BAB39D09-86EE-47EA-B79B-B9E2844D344F}">
      <dgm:prSet/>
      <dgm:spPr/>
      <dgm:t>
        <a:bodyPr/>
        <a:lstStyle/>
        <a:p>
          <a:endParaRPr lang="en-US"/>
        </a:p>
      </dgm:t>
    </dgm:pt>
    <dgm:pt modelId="{94BB0288-E5B0-4A14-B6AF-B07A21564A12}" type="sibTrans" cxnId="{BAB39D09-86EE-47EA-B79B-B9E2844D344F}">
      <dgm:prSet/>
      <dgm:spPr/>
      <dgm:t>
        <a:bodyPr/>
        <a:lstStyle/>
        <a:p>
          <a:endParaRPr lang="en-US"/>
        </a:p>
      </dgm:t>
    </dgm:pt>
    <dgm:pt modelId="{40B50229-8FE3-4803-BBB3-A5A499410F16}">
      <dgm:prSet/>
      <dgm:spPr/>
      <dgm:t>
        <a:bodyPr/>
        <a:lstStyle/>
        <a:p>
          <a:r>
            <a:rPr lang="en-GB" b="1" i="1"/>
            <a:t>First see the good</a:t>
          </a:r>
          <a:endParaRPr lang="en-US"/>
        </a:p>
      </dgm:t>
    </dgm:pt>
    <dgm:pt modelId="{2ADA2894-4B51-454D-94BA-D0ECDBA0E306}" type="parTrans" cxnId="{4D2B6B8A-A0F1-41AA-902E-C576D435C535}">
      <dgm:prSet/>
      <dgm:spPr/>
      <dgm:t>
        <a:bodyPr/>
        <a:lstStyle/>
        <a:p>
          <a:endParaRPr lang="en-US"/>
        </a:p>
      </dgm:t>
    </dgm:pt>
    <dgm:pt modelId="{E4C6F2E3-A084-4C71-A127-F33BD1345DA4}" type="sibTrans" cxnId="{4D2B6B8A-A0F1-41AA-902E-C576D435C535}">
      <dgm:prSet/>
      <dgm:spPr/>
      <dgm:t>
        <a:bodyPr/>
        <a:lstStyle/>
        <a:p>
          <a:endParaRPr lang="en-US"/>
        </a:p>
      </dgm:t>
    </dgm:pt>
    <dgm:pt modelId="{D380A062-BBA0-45CE-B15C-1FCE6C57AA9E}">
      <dgm:prSet/>
      <dgm:spPr/>
      <dgm:t>
        <a:bodyPr/>
        <a:lstStyle/>
        <a:p>
          <a:r>
            <a:rPr lang="en-GB" b="1" i="1"/>
            <a:t>Second be on their side</a:t>
          </a:r>
          <a:endParaRPr lang="en-US"/>
        </a:p>
      </dgm:t>
    </dgm:pt>
    <dgm:pt modelId="{5C04DAD1-352B-44FB-BD99-DF05739CB9C9}" type="parTrans" cxnId="{B67DF27C-EF54-4F7B-BCB3-A7AF1CE72F73}">
      <dgm:prSet/>
      <dgm:spPr/>
      <dgm:t>
        <a:bodyPr/>
        <a:lstStyle/>
        <a:p>
          <a:endParaRPr lang="en-US"/>
        </a:p>
      </dgm:t>
    </dgm:pt>
    <dgm:pt modelId="{BD6AC61C-1416-41BA-A7F4-B8EE77500A63}" type="sibTrans" cxnId="{B67DF27C-EF54-4F7B-BCB3-A7AF1CE72F73}">
      <dgm:prSet/>
      <dgm:spPr/>
      <dgm:t>
        <a:bodyPr/>
        <a:lstStyle/>
        <a:p>
          <a:endParaRPr lang="en-US"/>
        </a:p>
      </dgm:t>
    </dgm:pt>
    <dgm:pt modelId="{33D6CEA4-5C9D-43FB-95BD-34538EE519A9}">
      <dgm:prSet/>
      <dgm:spPr/>
      <dgm:t>
        <a:bodyPr/>
        <a:lstStyle/>
        <a:p>
          <a:r>
            <a:rPr lang="en-GB" b="1" i="1"/>
            <a:t>Then look at the single issue which shows inconsistency</a:t>
          </a:r>
          <a:endParaRPr lang="en-US"/>
        </a:p>
      </dgm:t>
    </dgm:pt>
    <dgm:pt modelId="{A64C8140-2E6C-422D-9E4E-A122FB2BEF0A}" type="parTrans" cxnId="{99225456-84E9-4444-92F7-C6DBC1F166A9}">
      <dgm:prSet/>
      <dgm:spPr/>
      <dgm:t>
        <a:bodyPr/>
        <a:lstStyle/>
        <a:p>
          <a:endParaRPr lang="en-US"/>
        </a:p>
      </dgm:t>
    </dgm:pt>
    <dgm:pt modelId="{A610F3D3-E6C3-409C-8327-34BC6C79046D}" type="sibTrans" cxnId="{99225456-84E9-4444-92F7-C6DBC1F166A9}">
      <dgm:prSet/>
      <dgm:spPr/>
      <dgm:t>
        <a:bodyPr/>
        <a:lstStyle/>
        <a:p>
          <a:endParaRPr lang="en-US"/>
        </a:p>
      </dgm:t>
    </dgm:pt>
    <dgm:pt modelId="{B7BBAA1E-BBBD-4FB5-8523-47A52F9CBF66}">
      <dgm:prSet/>
      <dgm:spPr/>
      <dgm:t>
        <a:bodyPr/>
        <a:lstStyle/>
        <a:p>
          <a:r>
            <a:rPr lang="en-GB" b="1" i="1"/>
            <a:t>In the church</a:t>
          </a:r>
          <a:endParaRPr lang="en-US"/>
        </a:p>
      </dgm:t>
    </dgm:pt>
    <dgm:pt modelId="{2A007EC2-1C7A-438F-9219-7319BA2BF417}" type="parTrans" cxnId="{B3720DF2-E187-4BB9-8E3B-CE58F749C0F0}">
      <dgm:prSet/>
      <dgm:spPr/>
      <dgm:t>
        <a:bodyPr/>
        <a:lstStyle/>
        <a:p>
          <a:endParaRPr lang="en-US"/>
        </a:p>
      </dgm:t>
    </dgm:pt>
    <dgm:pt modelId="{A00DE4F3-185B-42F7-A435-7F94E3F15E76}" type="sibTrans" cxnId="{B3720DF2-E187-4BB9-8E3B-CE58F749C0F0}">
      <dgm:prSet/>
      <dgm:spPr/>
      <dgm:t>
        <a:bodyPr/>
        <a:lstStyle/>
        <a:p>
          <a:endParaRPr lang="en-US"/>
        </a:p>
      </dgm:t>
    </dgm:pt>
    <dgm:pt modelId="{F0980347-F26C-4195-AD05-DE43CD120125}">
      <dgm:prSet/>
      <dgm:spPr/>
      <dgm:t>
        <a:bodyPr/>
        <a:lstStyle/>
        <a:p>
          <a:r>
            <a:rPr lang="en-GB" b="1" i="1"/>
            <a:t>Too strict and everyone lives under a shadow of condemnation</a:t>
          </a:r>
          <a:endParaRPr lang="en-US"/>
        </a:p>
      </dgm:t>
    </dgm:pt>
    <dgm:pt modelId="{FA103E00-6FA5-4600-AFED-6491353FDA61}" type="parTrans" cxnId="{51EA9D87-51AF-41B8-9DB9-8B76CD853ADF}">
      <dgm:prSet/>
      <dgm:spPr/>
      <dgm:t>
        <a:bodyPr/>
        <a:lstStyle/>
        <a:p>
          <a:endParaRPr lang="en-US"/>
        </a:p>
      </dgm:t>
    </dgm:pt>
    <dgm:pt modelId="{DDB0F9FA-FB7E-4CC6-A607-069F333BBC24}" type="sibTrans" cxnId="{51EA9D87-51AF-41B8-9DB9-8B76CD853ADF}">
      <dgm:prSet/>
      <dgm:spPr/>
      <dgm:t>
        <a:bodyPr/>
        <a:lstStyle/>
        <a:p>
          <a:endParaRPr lang="en-US"/>
        </a:p>
      </dgm:t>
    </dgm:pt>
    <dgm:pt modelId="{E543CCD9-E0DB-453B-BDD6-87A511D8BDE1}">
      <dgm:prSet/>
      <dgm:spPr/>
      <dgm:t>
        <a:bodyPr/>
        <a:lstStyle/>
        <a:p>
          <a:r>
            <a:rPr lang="en-GB" b="1" i="1"/>
            <a:t>Too lax and anything goes and there’s nothing that separates the Christian from the world</a:t>
          </a:r>
          <a:endParaRPr lang="en-US"/>
        </a:p>
      </dgm:t>
    </dgm:pt>
    <dgm:pt modelId="{3F429502-8E9A-4F55-96C2-484F0FAF3CDF}" type="parTrans" cxnId="{72712516-D71E-498D-8271-A45AC08ACA1F}">
      <dgm:prSet/>
      <dgm:spPr/>
      <dgm:t>
        <a:bodyPr/>
        <a:lstStyle/>
        <a:p>
          <a:endParaRPr lang="en-US"/>
        </a:p>
      </dgm:t>
    </dgm:pt>
    <dgm:pt modelId="{D05F82E9-742C-4255-AACC-644305670782}" type="sibTrans" cxnId="{72712516-D71E-498D-8271-A45AC08ACA1F}">
      <dgm:prSet/>
      <dgm:spPr/>
      <dgm:t>
        <a:bodyPr/>
        <a:lstStyle/>
        <a:p>
          <a:endParaRPr lang="en-US"/>
        </a:p>
      </dgm:t>
    </dgm:pt>
    <dgm:pt modelId="{5AA10118-3B5D-410E-8AC9-69FF81D47E7C}">
      <dgm:prSet/>
      <dgm:spPr/>
      <dgm:t>
        <a:bodyPr/>
        <a:lstStyle/>
        <a:p>
          <a:r>
            <a:rPr lang="en-GB" b="1" i="1"/>
            <a:t>This story is fundamental to where people stand on church discipline</a:t>
          </a:r>
          <a:endParaRPr lang="en-US"/>
        </a:p>
      </dgm:t>
    </dgm:pt>
    <dgm:pt modelId="{5AA701BC-8C01-402B-B7F9-67C8A968E5C9}" type="parTrans" cxnId="{A799EDD9-0E2B-4D32-951A-82C562726BB3}">
      <dgm:prSet/>
      <dgm:spPr/>
      <dgm:t>
        <a:bodyPr/>
        <a:lstStyle/>
        <a:p>
          <a:endParaRPr lang="en-US"/>
        </a:p>
      </dgm:t>
    </dgm:pt>
    <dgm:pt modelId="{ACC3436E-9604-4ACD-BFE2-672EAE5664BD}" type="sibTrans" cxnId="{A799EDD9-0E2B-4D32-951A-82C562726BB3}">
      <dgm:prSet/>
      <dgm:spPr/>
      <dgm:t>
        <a:bodyPr/>
        <a:lstStyle/>
        <a:p>
          <a:endParaRPr lang="en-US"/>
        </a:p>
      </dgm:t>
    </dgm:pt>
    <dgm:pt modelId="{CACFF5CF-1044-4B35-ADA0-567CE286A7AA}" type="pres">
      <dgm:prSet presAssocID="{596F3224-2609-4CAC-8CB8-8AA4EFB231A2}" presName="Name0" presStyleCnt="0">
        <dgm:presLayoutVars>
          <dgm:dir/>
          <dgm:animLvl val="lvl"/>
          <dgm:resizeHandles val="exact"/>
        </dgm:presLayoutVars>
      </dgm:prSet>
      <dgm:spPr/>
    </dgm:pt>
    <dgm:pt modelId="{6374A3F9-7A5D-41AD-BFAB-A1B612FBAAE8}" type="pres">
      <dgm:prSet presAssocID="{62513200-D7C0-4FC4-B976-341D067EB929}" presName="linNode" presStyleCnt="0"/>
      <dgm:spPr/>
    </dgm:pt>
    <dgm:pt modelId="{759AFF65-6F08-41D5-B205-6D8CE7E83DCF}" type="pres">
      <dgm:prSet presAssocID="{62513200-D7C0-4FC4-B976-341D067EB92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B31E291-C336-4643-9237-C7692A816BF8}" type="pres">
      <dgm:prSet presAssocID="{62513200-D7C0-4FC4-B976-341D067EB929}" presName="descendantText" presStyleLbl="alignAccFollowNode1" presStyleIdx="0" presStyleCnt="3">
        <dgm:presLayoutVars>
          <dgm:bulletEnabled val="1"/>
        </dgm:presLayoutVars>
      </dgm:prSet>
      <dgm:spPr/>
    </dgm:pt>
    <dgm:pt modelId="{62798A01-7CC7-4945-9080-F4E1297A430C}" type="pres">
      <dgm:prSet presAssocID="{3FC5CDBC-54CD-4DD6-BEE5-F00EB7114B21}" presName="sp" presStyleCnt="0"/>
      <dgm:spPr/>
    </dgm:pt>
    <dgm:pt modelId="{50AD40AE-69A1-4D26-9FF2-D72973C40812}" type="pres">
      <dgm:prSet presAssocID="{AB30B811-6190-4DE1-997E-79A9DDB875E3}" presName="linNode" presStyleCnt="0"/>
      <dgm:spPr/>
    </dgm:pt>
    <dgm:pt modelId="{60A2748F-CD78-4394-9C47-EF4895E000DF}" type="pres">
      <dgm:prSet presAssocID="{AB30B811-6190-4DE1-997E-79A9DDB875E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BE7D5A5-A723-4CA6-952B-D234B08D6598}" type="pres">
      <dgm:prSet presAssocID="{AB30B811-6190-4DE1-997E-79A9DDB875E3}" presName="descendantText" presStyleLbl="alignAccFollowNode1" presStyleIdx="1" presStyleCnt="3">
        <dgm:presLayoutVars>
          <dgm:bulletEnabled val="1"/>
        </dgm:presLayoutVars>
      </dgm:prSet>
      <dgm:spPr/>
    </dgm:pt>
    <dgm:pt modelId="{7D207F1D-A524-4DE7-9CD8-8F1523B32B27}" type="pres">
      <dgm:prSet presAssocID="{94BB0288-E5B0-4A14-B6AF-B07A21564A12}" presName="sp" presStyleCnt="0"/>
      <dgm:spPr/>
    </dgm:pt>
    <dgm:pt modelId="{26A54A87-FDFA-451E-9475-4F6F01FDC06A}" type="pres">
      <dgm:prSet presAssocID="{B7BBAA1E-BBBD-4FB5-8523-47A52F9CBF66}" presName="linNode" presStyleCnt="0"/>
      <dgm:spPr/>
    </dgm:pt>
    <dgm:pt modelId="{195A9255-0A91-4D32-AF52-FC68AA1F6D0D}" type="pres">
      <dgm:prSet presAssocID="{B7BBAA1E-BBBD-4FB5-8523-47A52F9CBF6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562E659-8A5F-4275-8402-062BD7013EF4}" type="pres">
      <dgm:prSet presAssocID="{B7BBAA1E-BBBD-4FB5-8523-47A52F9CBF6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AB39D09-86EE-47EA-B79B-B9E2844D344F}" srcId="{596F3224-2609-4CAC-8CB8-8AA4EFB231A2}" destId="{AB30B811-6190-4DE1-997E-79A9DDB875E3}" srcOrd="1" destOrd="0" parTransId="{75D583C6-B4C0-49A7-B660-9B02DE338869}" sibTransId="{94BB0288-E5B0-4A14-B6AF-B07A21564A12}"/>
    <dgm:cxn modelId="{67677013-278B-4498-A76C-AC70C3F54DAD}" type="presOf" srcId="{596F3224-2609-4CAC-8CB8-8AA4EFB231A2}" destId="{CACFF5CF-1044-4B35-ADA0-567CE286A7AA}" srcOrd="0" destOrd="0" presId="urn:microsoft.com/office/officeart/2005/8/layout/vList5"/>
    <dgm:cxn modelId="{72712516-D71E-498D-8271-A45AC08ACA1F}" srcId="{B7BBAA1E-BBBD-4FB5-8523-47A52F9CBF66}" destId="{E543CCD9-E0DB-453B-BDD6-87A511D8BDE1}" srcOrd="1" destOrd="0" parTransId="{3F429502-8E9A-4F55-96C2-484F0FAF3CDF}" sibTransId="{D05F82E9-742C-4255-AACC-644305670782}"/>
    <dgm:cxn modelId="{49E85123-9C92-4E80-96FF-880C1537A91E}" srcId="{596F3224-2609-4CAC-8CB8-8AA4EFB231A2}" destId="{62513200-D7C0-4FC4-B976-341D067EB929}" srcOrd="0" destOrd="0" parTransId="{E6911F1B-628A-4CD2-9DA0-3B148BD79B2E}" sibTransId="{3FC5CDBC-54CD-4DD6-BEE5-F00EB7114B21}"/>
    <dgm:cxn modelId="{E03BB35F-E6EB-4DB3-9D98-A36DDD91E0C6}" type="presOf" srcId="{E543CCD9-E0DB-453B-BDD6-87A511D8BDE1}" destId="{C562E659-8A5F-4275-8402-062BD7013EF4}" srcOrd="0" destOrd="1" presId="urn:microsoft.com/office/officeart/2005/8/layout/vList5"/>
    <dgm:cxn modelId="{01C46947-6960-40F6-A935-46783F1D529F}" type="presOf" srcId="{62513200-D7C0-4FC4-B976-341D067EB929}" destId="{759AFF65-6F08-41D5-B205-6D8CE7E83DCF}" srcOrd="0" destOrd="0" presId="urn:microsoft.com/office/officeart/2005/8/layout/vList5"/>
    <dgm:cxn modelId="{C7BCFF71-D8CC-4D70-B61D-0777DAAF52B0}" type="presOf" srcId="{AB30B811-6190-4DE1-997E-79A9DDB875E3}" destId="{60A2748F-CD78-4394-9C47-EF4895E000DF}" srcOrd="0" destOrd="0" presId="urn:microsoft.com/office/officeart/2005/8/layout/vList5"/>
    <dgm:cxn modelId="{99225456-84E9-4444-92F7-C6DBC1F166A9}" srcId="{AB30B811-6190-4DE1-997E-79A9DDB875E3}" destId="{33D6CEA4-5C9D-43FB-95BD-34538EE519A9}" srcOrd="2" destOrd="0" parTransId="{A64C8140-2E6C-422D-9E4E-A122FB2BEF0A}" sibTransId="{A610F3D3-E6C3-409C-8327-34BC6C79046D}"/>
    <dgm:cxn modelId="{B67DF27C-EF54-4F7B-BCB3-A7AF1CE72F73}" srcId="{AB30B811-6190-4DE1-997E-79A9DDB875E3}" destId="{D380A062-BBA0-45CE-B15C-1FCE6C57AA9E}" srcOrd="1" destOrd="0" parTransId="{5C04DAD1-352B-44FB-BD99-DF05739CB9C9}" sibTransId="{BD6AC61C-1416-41BA-A7F4-B8EE77500A63}"/>
    <dgm:cxn modelId="{51EA9D87-51AF-41B8-9DB9-8B76CD853ADF}" srcId="{B7BBAA1E-BBBD-4FB5-8523-47A52F9CBF66}" destId="{F0980347-F26C-4195-AD05-DE43CD120125}" srcOrd="0" destOrd="0" parTransId="{FA103E00-6FA5-4600-AFED-6491353FDA61}" sibTransId="{DDB0F9FA-FB7E-4CC6-A607-069F333BBC24}"/>
    <dgm:cxn modelId="{4D2B6B8A-A0F1-41AA-902E-C576D435C535}" srcId="{AB30B811-6190-4DE1-997E-79A9DDB875E3}" destId="{40B50229-8FE3-4803-BBB3-A5A499410F16}" srcOrd="0" destOrd="0" parTransId="{2ADA2894-4B51-454D-94BA-D0ECDBA0E306}" sibTransId="{E4C6F2E3-A084-4C71-A127-F33BD1345DA4}"/>
    <dgm:cxn modelId="{596BD592-A983-40DB-94C9-6373F56BF0F3}" type="presOf" srcId="{B7BBAA1E-BBBD-4FB5-8523-47A52F9CBF66}" destId="{195A9255-0A91-4D32-AF52-FC68AA1F6D0D}" srcOrd="0" destOrd="0" presId="urn:microsoft.com/office/officeart/2005/8/layout/vList5"/>
    <dgm:cxn modelId="{82A3FA95-2F94-4958-9726-DD23BE724A1F}" type="presOf" srcId="{40B50229-8FE3-4803-BBB3-A5A499410F16}" destId="{7BE7D5A5-A723-4CA6-952B-D234B08D6598}" srcOrd="0" destOrd="0" presId="urn:microsoft.com/office/officeart/2005/8/layout/vList5"/>
    <dgm:cxn modelId="{E12B7FAF-94D9-41AE-93D7-7EC32160A48B}" type="presOf" srcId="{F0980347-F26C-4195-AD05-DE43CD120125}" destId="{C562E659-8A5F-4275-8402-062BD7013EF4}" srcOrd="0" destOrd="0" presId="urn:microsoft.com/office/officeart/2005/8/layout/vList5"/>
    <dgm:cxn modelId="{A799EDD9-0E2B-4D32-951A-82C562726BB3}" srcId="{B7BBAA1E-BBBD-4FB5-8523-47A52F9CBF66}" destId="{5AA10118-3B5D-410E-8AC9-69FF81D47E7C}" srcOrd="2" destOrd="0" parTransId="{5AA701BC-8C01-402B-B7F9-67C8A968E5C9}" sibTransId="{ACC3436E-9604-4ACD-BFE2-672EAE5664BD}"/>
    <dgm:cxn modelId="{F7C14EDA-5D8A-4EA8-96FB-B2D9065BB1E8}" type="presOf" srcId="{33D6CEA4-5C9D-43FB-95BD-34538EE519A9}" destId="{7BE7D5A5-A723-4CA6-952B-D234B08D6598}" srcOrd="0" destOrd="2" presId="urn:microsoft.com/office/officeart/2005/8/layout/vList5"/>
    <dgm:cxn modelId="{626F5DDF-CCC0-4573-83AB-7F195CB85C54}" srcId="{62513200-D7C0-4FC4-B976-341D067EB929}" destId="{FFC40D7E-B051-4551-89A6-03B83E23F2F4}" srcOrd="0" destOrd="0" parTransId="{49C1F820-9AA8-4D4A-93E7-FF0CB78352AA}" sibTransId="{82FCC8CC-6999-46C0-9FC4-97D51A0E8316}"/>
    <dgm:cxn modelId="{FD3979E3-F554-4F96-A99A-836E3BC0134C}" type="presOf" srcId="{5AA10118-3B5D-410E-8AC9-69FF81D47E7C}" destId="{C562E659-8A5F-4275-8402-062BD7013EF4}" srcOrd="0" destOrd="2" presId="urn:microsoft.com/office/officeart/2005/8/layout/vList5"/>
    <dgm:cxn modelId="{333835E4-414C-486C-8687-9444AC934BE8}" type="presOf" srcId="{FFC40D7E-B051-4551-89A6-03B83E23F2F4}" destId="{3B31E291-C336-4643-9237-C7692A816BF8}" srcOrd="0" destOrd="0" presId="urn:microsoft.com/office/officeart/2005/8/layout/vList5"/>
    <dgm:cxn modelId="{B3720DF2-E187-4BB9-8E3B-CE58F749C0F0}" srcId="{596F3224-2609-4CAC-8CB8-8AA4EFB231A2}" destId="{B7BBAA1E-BBBD-4FB5-8523-47A52F9CBF66}" srcOrd="2" destOrd="0" parTransId="{2A007EC2-1C7A-438F-9219-7319BA2BF417}" sibTransId="{A00DE4F3-185B-42F7-A435-7F94E3F15E76}"/>
    <dgm:cxn modelId="{C2FB0EF5-D220-4444-B311-8409951E721D}" type="presOf" srcId="{D380A062-BBA0-45CE-B15C-1FCE6C57AA9E}" destId="{7BE7D5A5-A723-4CA6-952B-D234B08D6598}" srcOrd="0" destOrd="1" presId="urn:microsoft.com/office/officeart/2005/8/layout/vList5"/>
    <dgm:cxn modelId="{78C3450F-559F-4972-B4A5-4A4CB8FD6422}" type="presParOf" srcId="{CACFF5CF-1044-4B35-ADA0-567CE286A7AA}" destId="{6374A3F9-7A5D-41AD-BFAB-A1B612FBAAE8}" srcOrd="0" destOrd="0" presId="urn:microsoft.com/office/officeart/2005/8/layout/vList5"/>
    <dgm:cxn modelId="{3F6673EB-31A8-474B-9842-D111F55F70DC}" type="presParOf" srcId="{6374A3F9-7A5D-41AD-BFAB-A1B612FBAAE8}" destId="{759AFF65-6F08-41D5-B205-6D8CE7E83DCF}" srcOrd="0" destOrd="0" presId="urn:microsoft.com/office/officeart/2005/8/layout/vList5"/>
    <dgm:cxn modelId="{58D98695-7E75-4C22-A6C0-106101EF2E54}" type="presParOf" srcId="{6374A3F9-7A5D-41AD-BFAB-A1B612FBAAE8}" destId="{3B31E291-C336-4643-9237-C7692A816BF8}" srcOrd="1" destOrd="0" presId="urn:microsoft.com/office/officeart/2005/8/layout/vList5"/>
    <dgm:cxn modelId="{FFD1847E-33AE-4541-BE88-9369391E8EB9}" type="presParOf" srcId="{CACFF5CF-1044-4B35-ADA0-567CE286A7AA}" destId="{62798A01-7CC7-4945-9080-F4E1297A430C}" srcOrd="1" destOrd="0" presId="urn:microsoft.com/office/officeart/2005/8/layout/vList5"/>
    <dgm:cxn modelId="{ECB86D64-EBDD-46B8-BB33-964BF0DC7505}" type="presParOf" srcId="{CACFF5CF-1044-4B35-ADA0-567CE286A7AA}" destId="{50AD40AE-69A1-4D26-9FF2-D72973C40812}" srcOrd="2" destOrd="0" presId="urn:microsoft.com/office/officeart/2005/8/layout/vList5"/>
    <dgm:cxn modelId="{2A114765-5339-4061-8E53-001E70E7E54B}" type="presParOf" srcId="{50AD40AE-69A1-4D26-9FF2-D72973C40812}" destId="{60A2748F-CD78-4394-9C47-EF4895E000DF}" srcOrd="0" destOrd="0" presId="urn:microsoft.com/office/officeart/2005/8/layout/vList5"/>
    <dgm:cxn modelId="{4D2E4DC2-F2FE-4BDC-B626-E5A90052A762}" type="presParOf" srcId="{50AD40AE-69A1-4D26-9FF2-D72973C40812}" destId="{7BE7D5A5-A723-4CA6-952B-D234B08D6598}" srcOrd="1" destOrd="0" presId="urn:microsoft.com/office/officeart/2005/8/layout/vList5"/>
    <dgm:cxn modelId="{91F083FE-86F0-4EBF-9ED0-0962FAEB474B}" type="presParOf" srcId="{CACFF5CF-1044-4B35-ADA0-567CE286A7AA}" destId="{7D207F1D-A524-4DE7-9CD8-8F1523B32B27}" srcOrd="3" destOrd="0" presId="urn:microsoft.com/office/officeart/2005/8/layout/vList5"/>
    <dgm:cxn modelId="{490A4804-7648-49F0-9125-196E6907968D}" type="presParOf" srcId="{CACFF5CF-1044-4B35-ADA0-567CE286A7AA}" destId="{26A54A87-FDFA-451E-9475-4F6F01FDC06A}" srcOrd="4" destOrd="0" presId="urn:microsoft.com/office/officeart/2005/8/layout/vList5"/>
    <dgm:cxn modelId="{5C4141E1-D195-4964-B4F9-97BB66E382EA}" type="presParOf" srcId="{26A54A87-FDFA-451E-9475-4F6F01FDC06A}" destId="{195A9255-0A91-4D32-AF52-FC68AA1F6D0D}" srcOrd="0" destOrd="0" presId="urn:microsoft.com/office/officeart/2005/8/layout/vList5"/>
    <dgm:cxn modelId="{7F4D1098-E4BF-4B4B-AAC7-57E213039370}" type="presParOf" srcId="{26A54A87-FDFA-451E-9475-4F6F01FDC06A}" destId="{C562E659-8A5F-4275-8402-062BD7013E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E0956-275B-48AA-B0F1-84CE9ED6A8E1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53F5CE-69FC-45D9-9EA7-B39D1E92DAE4}" type="pres">
      <dgm:prSet presAssocID="{A27E0956-275B-48AA-B0F1-84CE9ED6A8E1}" presName="CompostProcess" presStyleCnt="0">
        <dgm:presLayoutVars>
          <dgm:dir/>
          <dgm:resizeHandles val="exact"/>
        </dgm:presLayoutVars>
      </dgm:prSet>
      <dgm:spPr/>
    </dgm:pt>
    <dgm:pt modelId="{7A051EF3-5EDE-443E-9D23-033C41503B5C}" type="pres">
      <dgm:prSet presAssocID="{A27E0956-275B-48AA-B0F1-84CE9ED6A8E1}" presName="arrow" presStyleLbl="bgShp" presStyleIdx="0" presStyleCnt="1" custLinFactNeighborX="-1429" custLinFactNeighborY="-44399"/>
      <dgm:spPr/>
    </dgm:pt>
    <dgm:pt modelId="{FB8D126C-C4EA-45E2-808E-4045FC475E38}" type="pres">
      <dgm:prSet presAssocID="{A27E0956-275B-48AA-B0F1-84CE9ED6A8E1}" presName="linearProcess" presStyleCnt="0"/>
      <dgm:spPr/>
    </dgm:pt>
  </dgm:ptLst>
  <dgm:cxnLst>
    <dgm:cxn modelId="{7AE67ECD-DF72-4AED-9CF8-D9ACE2C2B4B8}" type="presOf" srcId="{A27E0956-275B-48AA-B0F1-84CE9ED6A8E1}" destId="{A653F5CE-69FC-45D9-9EA7-B39D1E92DAE4}" srcOrd="0" destOrd="0" presId="urn:microsoft.com/office/officeart/2005/8/layout/hProcess9"/>
    <dgm:cxn modelId="{71735DF1-54D8-4C9E-B61A-16DE22EA9E39}" type="presParOf" srcId="{A653F5CE-69FC-45D9-9EA7-B39D1E92DAE4}" destId="{7A051EF3-5EDE-443E-9D23-033C41503B5C}" srcOrd="0" destOrd="0" presId="urn:microsoft.com/office/officeart/2005/8/layout/hProcess9"/>
    <dgm:cxn modelId="{80062A64-CFDA-4E66-8AAA-1A0DA014C95A}" type="presParOf" srcId="{A653F5CE-69FC-45D9-9EA7-B39D1E92DAE4}" destId="{FB8D126C-C4EA-45E2-808E-4045FC475E38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E0956-275B-48AA-B0F1-84CE9ED6A8E1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1A5023-A23A-4202-A9D7-79EC20944097}">
      <dgm:prSet/>
      <dgm:spPr/>
      <dgm:t>
        <a:bodyPr/>
        <a:lstStyle/>
        <a:p>
          <a:r>
            <a:rPr lang="en-GB" b="1" i="1" dirty="0"/>
            <a:t>The audience is God</a:t>
          </a:r>
          <a:endParaRPr lang="en-US" dirty="0"/>
        </a:p>
      </dgm:t>
    </dgm:pt>
    <dgm:pt modelId="{7B3372FF-965A-406C-9BB2-22954E105026}" type="parTrans" cxnId="{933AF962-B961-4B83-974C-1A0E8EE5C556}">
      <dgm:prSet/>
      <dgm:spPr/>
      <dgm:t>
        <a:bodyPr/>
        <a:lstStyle/>
        <a:p>
          <a:endParaRPr lang="en-US"/>
        </a:p>
      </dgm:t>
    </dgm:pt>
    <dgm:pt modelId="{8B7DDD1B-6AC1-47FC-8667-04F462AE2F1F}" type="sibTrans" cxnId="{933AF962-B961-4B83-974C-1A0E8EE5C556}">
      <dgm:prSet/>
      <dgm:spPr/>
      <dgm:t>
        <a:bodyPr/>
        <a:lstStyle/>
        <a:p>
          <a:endParaRPr lang="en-US"/>
        </a:p>
      </dgm:t>
    </dgm:pt>
    <dgm:pt modelId="{21F8B795-220C-4C7F-AEB1-46ACC4E8B6C9}">
      <dgm:prSet/>
      <dgm:spPr/>
      <dgm:t>
        <a:bodyPr/>
        <a:lstStyle/>
        <a:p>
          <a:r>
            <a:rPr lang="en-GB" b="1" i="1" dirty="0"/>
            <a:t>The Lord's Table is open to </a:t>
          </a:r>
          <a:r>
            <a:rPr lang="en-GB" b="1" i="1" u="sng" dirty="0"/>
            <a:t>penitent</a:t>
          </a:r>
          <a:r>
            <a:rPr lang="en-GB" b="1" i="1" dirty="0"/>
            <a:t> sinners</a:t>
          </a:r>
          <a:endParaRPr lang="en-US" dirty="0"/>
        </a:p>
      </dgm:t>
    </dgm:pt>
    <dgm:pt modelId="{CFCF71DC-0893-47FB-86D7-27F4B628E4A6}" type="parTrans" cxnId="{096BC84F-ACAD-48C7-8237-9DF020A64098}">
      <dgm:prSet/>
      <dgm:spPr/>
      <dgm:t>
        <a:bodyPr/>
        <a:lstStyle/>
        <a:p>
          <a:endParaRPr lang="en-US"/>
        </a:p>
      </dgm:t>
    </dgm:pt>
    <dgm:pt modelId="{8F8B03CB-88FB-4848-A8A0-E3BB2CC7BB62}" type="sibTrans" cxnId="{096BC84F-ACAD-48C7-8237-9DF020A64098}">
      <dgm:prSet/>
      <dgm:spPr/>
      <dgm:t>
        <a:bodyPr/>
        <a:lstStyle/>
        <a:p>
          <a:endParaRPr lang="en-US"/>
        </a:p>
      </dgm:t>
    </dgm:pt>
    <dgm:pt modelId="{71FD4074-1636-4786-A4C5-E8133934D912}">
      <dgm:prSet/>
      <dgm:spPr/>
      <dgm:t>
        <a:bodyPr/>
        <a:lstStyle/>
        <a:p>
          <a:r>
            <a:rPr lang="en-GB" b="1" i="1" dirty="0"/>
            <a:t>God wants us to have a genuine good reputation</a:t>
          </a:r>
          <a:endParaRPr lang="en-US" dirty="0"/>
        </a:p>
      </dgm:t>
    </dgm:pt>
    <dgm:pt modelId="{C33BC387-80CE-41DB-B0C5-E5E7F3915B8B}" type="parTrans" cxnId="{3F9CB80C-E0D3-4C0E-BF1C-773B5BD7716E}">
      <dgm:prSet/>
      <dgm:spPr/>
      <dgm:t>
        <a:bodyPr/>
        <a:lstStyle/>
        <a:p>
          <a:endParaRPr lang="en-US"/>
        </a:p>
      </dgm:t>
    </dgm:pt>
    <dgm:pt modelId="{1C527DEB-298B-459E-AC4F-92188C7402AF}" type="sibTrans" cxnId="{3F9CB80C-E0D3-4C0E-BF1C-773B5BD7716E}">
      <dgm:prSet/>
      <dgm:spPr/>
      <dgm:t>
        <a:bodyPr/>
        <a:lstStyle/>
        <a:p>
          <a:endParaRPr lang="en-US"/>
        </a:p>
      </dgm:t>
    </dgm:pt>
    <dgm:pt modelId="{A653F5CE-69FC-45D9-9EA7-B39D1E92DAE4}" type="pres">
      <dgm:prSet presAssocID="{A27E0956-275B-48AA-B0F1-84CE9ED6A8E1}" presName="CompostProcess" presStyleCnt="0">
        <dgm:presLayoutVars>
          <dgm:dir/>
          <dgm:resizeHandles val="exact"/>
        </dgm:presLayoutVars>
      </dgm:prSet>
      <dgm:spPr/>
    </dgm:pt>
    <dgm:pt modelId="{7A051EF3-5EDE-443E-9D23-033C41503B5C}" type="pres">
      <dgm:prSet presAssocID="{A27E0956-275B-48AA-B0F1-84CE9ED6A8E1}" presName="arrow" presStyleLbl="bgShp" presStyleIdx="0" presStyleCnt="1"/>
      <dgm:spPr/>
    </dgm:pt>
    <dgm:pt modelId="{FB8D126C-C4EA-45E2-808E-4045FC475E38}" type="pres">
      <dgm:prSet presAssocID="{A27E0956-275B-48AA-B0F1-84CE9ED6A8E1}" presName="linearProcess" presStyleCnt="0"/>
      <dgm:spPr/>
    </dgm:pt>
    <dgm:pt modelId="{A25C3174-209A-4894-9B8A-659BC2F6EA91}" type="pres">
      <dgm:prSet presAssocID="{031A5023-A23A-4202-A9D7-79EC20944097}" presName="textNode" presStyleLbl="node1" presStyleIdx="0" presStyleCnt="3">
        <dgm:presLayoutVars>
          <dgm:bulletEnabled val="1"/>
        </dgm:presLayoutVars>
      </dgm:prSet>
      <dgm:spPr/>
    </dgm:pt>
    <dgm:pt modelId="{D887CA03-415B-4B1D-8E7E-45B1D964B56F}" type="pres">
      <dgm:prSet presAssocID="{8B7DDD1B-6AC1-47FC-8667-04F462AE2F1F}" presName="sibTrans" presStyleCnt="0"/>
      <dgm:spPr/>
    </dgm:pt>
    <dgm:pt modelId="{87C5DFA0-D514-45BD-8A7E-297804A4C859}" type="pres">
      <dgm:prSet presAssocID="{21F8B795-220C-4C7F-AEB1-46ACC4E8B6C9}" presName="textNode" presStyleLbl="node1" presStyleIdx="1" presStyleCnt="3">
        <dgm:presLayoutVars>
          <dgm:bulletEnabled val="1"/>
        </dgm:presLayoutVars>
      </dgm:prSet>
      <dgm:spPr/>
    </dgm:pt>
    <dgm:pt modelId="{3F2E0EE5-C00A-450A-806D-5936249FBB61}" type="pres">
      <dgm:prSet presAssocID="{8F8B03CB-88FB-4848-A8A0-E3BB2CC7BB62}" presName="sibTrans" presStyleCnt="0"/>
      <dgm:spPr/>
    </dgm:pt>
    <dgm:pt modelId="{50426060-AC73-4D5E-922F-C514FF48A260}" type="pres">
      <dgm:prSet presAssocID="{71FD4074-1636-4786-A4C5-E8133934D91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1ECE0B-0DB6-480A-A79E-019581F029AF}" type="presOf" srcId="{21F8B795-220C-4C7F-AEB1-46ACC4E8B6C9}" destId="{87C5DFA0-D514-45BD-8A7E-297804A4C859}" srcOrd="0" destOrd="0" presId="urn:microsoft.com/office/officeart/2005/8/layout/hProcess9"/>
    <dgm:cxn modelId="{3F9CB80C-E0D3-4C0E-BF1C-773B5BD7716E}" srcId="{A27E0956-275B-48AA-B0F1-84CE9ED6A8E1}" destId="{71FD4074-1636-4786-A4C5-E8133934D912}" srcOrd="2" destOrd="0" parTransId="{C33BC387-80CE-41DB-B0C5-E5E7F3915B8B}" sibTransId="{1C527DEB-298B-459E-AC4F-92188C7402AF}"/>
    <dgm:cxn modelId="{2BC40A10-F366-416D-AE6E-BA27350621DE}" type="presOf" srcId="{71FD4074-1636-4786-A4C5-E8133934D912}" destId="{50426060-AC73-4D5E-922F-C514FF48A260}" srcOrd="0" destOrd="0" presId="urn:microsoft.com/office/officeart/2005/8/layout/hProcess9"/>
    <dgm:cxn modelId="{933AF962-B961-4B83-974C-1A0E8EE5C556}" srcId="{A27E0956-275B-48AA-B0F1-84CE9ED6A8E1}" destId="{031A5023-A23A-4202-A9D7-79EC20944097}" srcOrd="0" destOrd="0" parTransId="{7B3372FF-965A-406C-9BB2-22954E105026}" sibTransId="{8B7DDD1B-6AC1-47FC-8667-04F462AE2F1F}"/>
    <dgm:cxn modelId="{096BC84F-ACAD-48C7-8237-9DF020A64098}" srcId="{A27E0956-275B-48AA-B0F1-84CE9ED6A8E1}" destId="{21F8B795-220C-4C7F-AEB1-46ACC4E8B6C9}" srcOrd="1" destOrd="0" parTransId="{CFCF71DC-0893-47FB-86D7-27F4B628E4A6}" sibTransId="{8F8B03CB-88FB-4848-A8A0-E3BB2CC7BB62}"/>
    <dgm:cxn modelId="{6D974E85-45CA-4141-8522-CE52041D1D45}" type="presOf" srcId="{031A5023-A23A-4202-A9D7-79EC20944097}" destId="{A25C3174-209A-4894-9B8A-659BC2F6EA91}" srcOrd="0" destOrd="0" presId="urn:microsoft.com/office/officeart/2005/8/layout/hProcess9"/>
    <dgm:cxn modelId="{7AE67ECD-DF72-4AED-9CF8-D9ACE2C2B4B8}" type="presOf" srcId="{A27E0956-275B-48AA-B0F1-84CE9ED6A8E1}" destId="{A653F5CE-69FC-45D9-9EA7-B39D1E92DAE4}" srcOrd="0" destOrd="0" presId="urn:microsoft.com/office/officeart/2005/8/layout/hProcess9"/>
    <dgm:cxn modelId="{71735DF1-54D8-4C9E-B61A-16DE22EA9E39}" type="presParOf" srcId="{A653F5CE-69FC-45D9-9EA7-B39D1E92DAE4}" destId="{7A051EF3-5EDE-443E-9D23-033C41503B5C}" srcOrd="0" destOrd="0" presId="urn:microsoft.com/office/officeart/2005/8/layout/hProcess9"/>
    <dgm:cxn modelId="{80062A64-CFDA-4E66-8AAA-1A0DA014C95A}" type="presParOf" srcId="{A653F5CE-69FC-45D9-9EA7-B39D1E92DAE4}" destId="{FB8D126C-C4EA-45E2-808E-4045FC475E38}" srcOrd="1" destOrd="0" presId="urn:microsoft.com/office/officeart/2005/8/layout/hProcess9"/>
    <dgm:cxn modelId="{60409008-19A0-4B6D-AC95-449BACF459E0}" type="presParOf" srcId="{FB8D126C-C4EA-45E2-808E-4045FC475E38}" destId="{A25C3174-209A-4894-9B8A-659BC2F6EA91}" srcOrd="0" destOrd="0" presId="urn:microsoft.com/office/officeart/2005/8/layout/hProcess9"/>
    <dgm:cxn modelId="{EAA054D9-6EF0-4B9A-B474-B9D7DD2CFFC5}" type="presParOf" srcId="{FB8D126C-C4EA-45E2-808E-4045FC475E38}" destId="{D887CA03-415B-4B1D-8E7E-45B1D964B56F}" srcOrd="1" destOrd="0" presId="urn:microsoft.com/office/officeart/2005/8/layout/hProcess9"/>
    <dgm:cxn modelId="{83AB1BAB-4DA2-4C38-9EEE-4B578973928D}" type="presParOf" srcId="{FB8D126C-C4EA-45E2-808E-4045FC475E38}" destId="{87C5DFA0-D514-45BD-8A7E-297804A4C859}" srcOrd="2" destOrd="0" presId="urn:microsoft.com/office/officeart/2005/8/layout/hProcess9"/>
    <dgm:cxn modelId="{23D61AF1-D051-4392-9899-775955CF5FE1}" type="presParOf" srcId="{FB8D126C-C4EA-45E2-808E-4045FC475E38}" destId="{3F2E0EE5-C00A-450A-806D-5936249FBB61}" srcOrd="3" destOrd="0" presId="urn:microsoft.com/office/officeart/2005/8/layout/hProcess9"/>
    <dgm:cxn modelId="{5BBE5B2F-D2FE-4516-AF7A-E0012BBF18ED}" type="presParOf" srcId="{FB8D126C-C4EA-45E2-808E-4045FC475E38}" destId="{50426060-AC73-4D5E-922F-C514FF48A2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1E291-C336-4643-9237-C7692A816BF8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i="1" kern="1200"/>
            <a:t>Through self-appraisal and prayer</a:t>
          </a:r>
          <a:endParaRPr lang="en-US" sz="1500" kern="1200"/>
        </a:p>
      </dsp:txBody>
      <dsp:txXfrm rot="-5400000">
        <a:off x="3785616" y="197117"/>
        <a:ext cx="6675221" cy="1012303"/>
      </dsp:txXfrm>
    </dsp:sp>
    <dsp:sp modelId="{759AFF65-6F08-41D5-B205-6D8CE7E83DCF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i="1" kern="1200" dirty="0"/>
            <a:t>With yourself</a:t>
          </a:r>
          <a:endParaRPr lang="en-US" sz="4600" kern="1200" dirty="0"/>
        </a:p>
      </dsp:txBody>
      <dsp:txXfrm>
        <a:off x="68454" y="70578"/>
        <a:ext cx="3648708" cy="1265378"/>
      </dsp:txXfrm>
    </dsp:sp>
    <dsp:sp modelId="{7BE7D5A5-A723-4CA6-952B-D234B08D6598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i="1" kern="1200"/>
            <a:t>First see the good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i="1" kern="1200"/>
            <a:t>Second be on their side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i="1" kern="1200"/>
            <a:t>Then look at the single issue which shows inconsistency</a:t>
          </a:r>
          <a:endParaRPr lang="en-US" sz="1500" kern="1200"/>
        </a:p>
      </dsp:txBody>
      <dsp:txXfrm rot="-5400000">
        <a:off x="3785616" y="1669517"/>
        <a:ext cx="6675221" cy="1012303"/>
      </dsp:txXfrm>
    </dsp:sp>
    <dsp:sp modelId="{60A2748F-CD78-4394-9C47-EF4895E000DF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i="1" kern="1200"/>
            <a:t>With others</a:t>
          </a:r>
          <a:endParaRPr lang="en-US" sz="4600" kern="1200"/>
        </a:p>
      </dsp:txBody>
      <dsp:txXfrm>
        <a:off x="68454" y="1542979"/>
        <a:ext cx="3648708" cy="1265378"/>
      </dsp:txXfrm>
    </dsp:sp>
    <dsp:sp modelId="{C562E659-8A5F-4275-8402-062BD7013EF4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i="1" kern="1200"/>
            <a:t>Too strict and everyone lives under a shadow of condemnation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i="1" kern="1200"/>
            <a:t>Too lax and anything goes and there’s nothing that separates the Christian from the world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i="1" kern="1200"/>
            <a:t>This story is fundamental to where people stand on church discipline</a:t>
          </a:r>
          <a:endParaRPr lang="en-US" sz="1500" kern="1200"/>
        </a:p>
      </dsp:txBody>
      <dsp:txXfrm rot="-5400000">
        <a:off x="3785616" y="3141918"/>
        <a:ext cx="6675221" cy="1012303"/>
      </dsp:txXfrm>
    </dsp:sp>
    <dsp:sp modelId="{195A9255-0A91-4D32-AF52-FC68AA1F6D0D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i="1" kern="1200"/>
            <a:t>In the church</a:t>
          </a:r>
          <a:endParaRPr lang="en-US" sz="4600" kern="1200"/>
        </a:p>
      </dsp:txBody>
      <dsp:txXfrm>
        <a:off x="68454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51EF3-5EDE-443E-9D23-033C41503B5C}">
      <dsp:nvSpPr>
        <dsp:cNvPr id="0" name=""/>
        <dsp:cNvSpPr/>
      </dsp:nvSpPr>
      <dsp:spPr>
        <a:xfrm>
          <a:off x="734449" y="0"/>
          <a:ext cx="9932339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51EF3-5EDE-443E-9D23-033C41503B5C}">
      <dsp:nvSpPr>
        <dsp:cNvPr id="0" name=""/>
        <dsp:cNvSpPr/>
      </dsp:nvSpPr>
      <dsp:spPr>
        <a:xfrm>
          <a:off x="876382" y="0"/>
          <a:ext cx="9932339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C3174-209A-4894-9B8A-659BC2F6EA91}">
      <dsp:nvSpPr>
        <dsp:cNvPr id="0" name=""/>
        <dsp:cNvSpPr/>
      </dsp:nvSpPr>
      <dsp:spPr>
        <a:xfrm>
          <a:off x="395969" y="1305401"/>
          <a:ext cx="3505531" cy="1740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 dirty="0"/>
            <a:t>The audience is God</a:t>
          </a:r>
          <a:endParaRPr lang="en-US" sz="3100" kern="1200" dirty="0"/>
        </a:p>
      </dsp:txBody>
      <dsp:txXfrm>
        <a:off x="480935" y="1390367"/>
        <a:ext cx="3335599" cy="1570603"/>
      </dsp:txXfrm>
    </dsp:sp>
    <dsp:sp modelId="{87C5DFA0-D514-45BD-8A7E-297804A4C859}">
      <dsp:nvSpPr>
        <dsp:cNvPr id="0" name=""/>
        <dsp:cNvSpPr/>
      </dsp:nvSpPr>
      <dsp:spPr>
        <a:xfrm>
          <a:off x="4089786" y="1305401"/>
          <a:ext cx="3505531" cy="174053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 dirty="0"/>
            <a:t>The Lord's Table is open to </a:t>
          </a:r>
          <a:r>
            <a:rPr lang="en-GB" sz="3100" b="1" i="1" u="sng" kern="1200" dirty="0"/>
            <a:t>penitent</a:t>
          </a:r>
          <a:r>
            <a:rPr lang="en-GB" sz="3100" b="1" i="1" kern="1200" dirty="0"/>
            <a:t> sinners</a:t>
          </a:r>
          <a:endParaRPr lang="en-US" sz="3100" kern="1200" dirty="0"/>
        </a:p>
      </dsp:txBody>
      <dsp:txXfrm>
        <a:off x="4174752" y="1390367"/>
        <a:ext cx="3335599" cy="1570603"/>
      </dsp:txXfrm>
    </dsp:sp>
    <dsp:sp modelId="{50426060-AC73-4D5E-922F-C514FF48A260}">
      <dsp:nvSpPr>
        <dsp:cNvPr id="0" name=""/>
        <dsp:cNvSpPr/>
      </dsp:nvSpPr>
      <dsp:spPr>
        <a:xfrm>
          <a:off x="7783603" y="1305401"/>
          <a:ext cx="3505531" cy="174053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 dirty="0"/>
            <a:t>God wants us to have a genuine good reputation</a:t>
          </a:r>
          <a:endParaRPr lang="en-US" sz="3100" kern="1200" dirty="0"/>
        </a:p>
      </dsp:txBody>
      <dsp:txXfrm>
        <a:off x="7868569" y="1390367"/>
        <a:ext cx="3335599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inspirations-to-generosit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2/06/praying-worry-awa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graph.deviantart.com/art/Speak-The-Truth-Wallpaper-16882232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amortize/5203942628/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38" y="2176942"/>
            <a:ext cx="6369269" cy="1655762"/>
          </a:xfrm>
        </p:spPr>
        <p:txBody>
          <a:bodyPr>
            <a:normAutofit/>
          </a:bodyPr>
          <a:lstStyle/>
          <a:p>
            <a:r>
              <a:rPr lang="en-GB" sz="3600" b="1" i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. Inspiration to deal truthfully</a:t>
            </a:r>
            <a:br>
              <a:rPr lang="en-GB" sz="24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3600" b="1" i="1" dirty="0"/>
              <a:t>Acts 5:1-11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07D4-BB42-4BBF-AEE4-64F0337D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story of Ananias and Sapphira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BF4A6-A4F3-4A17-9826-3FB6348AC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Some want this story to be legendary</a:t>
            </a:r>
          </a:p>
          <a:p>
            <a:pPr marR="0" lvl="0" rtl="0"/>
            <a:r>
              <a:rPr lang="en-GB" dirty="0"/>
              <a:t>Others say it was a way of explaining the first deaths in the church</a:t>
            </a:r>
          </a:p>
          <a:p>
            <a:pPr marR="0" lvl="0" rtl="0"/>
            <a:r>
              <a:rPr lang="en-GB" dirty="0"/>
              <a:t>Some even say it didn't really happen because God isn't like that</a:t>
            </a:r>
          </a:p>
          <a:p>
            <a:pPr marR="0" lvl="1" rtl="0"/>
            <a:r>
              <a:rPr lang="en-GB" dirty="0"/>
              <a:t>But we cannot choose the stories we like and leave out the bits we don't </a:t>
            </a:r>
          </a:p>
          <a:p>
            <a:pPr marR="0" lvl="0" rtl="0"/>
            <a:r>
              <a:rPr lang="en-GB" dirty="0"/>
              <a:t>If we want to be inspired by the Spirit and led by the Spirit then this story should form part of our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93365-7C6E-4931-95E7-5D10BF89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6ACCFB-9CBC-4324-94EB-FB5D111F1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AEA2A-EC54-4799-8572-D17F0152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>
                <a:latin typeface="+mn-lt"/>
              </a:rPr>
              <a:t>The Holy Spirit had inspired generosity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5D6E9-E834-41DE-8EC0-5A38EED25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Money, wealth and possessions had been put in their rightful place</a:t>
            </a:r>
          </a:p>
          <a:p>
            <a:pPr marR="0" lvl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Ananias &amp; Sapphira were Christians inspired to give by the Holy Spirit</a:t>
            </a:r>
          </a:p>
          <a:p>
            <a:pPr marR="0" lvl="1" rtl="0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responded in obedience</a:t>
            </a:r>
          </a:p>
          <a:p>
            <a:pPr marR="0" lvl="1" rtl="0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their property to do with as they wanted</a:t>
            </a:r>
          </a:p>
          <a:p>
            <a:pPr lvl="1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messed with truth</a:t>
            </a:r>
          </a:p>
        </p:txBody>
      </p:sp>
    </p:spTree>
    <p:extLst>
      <p:ext uri="{BB962C8B-B14F-4D97-AF65-F5344CB8AC3E}">
        <p14:creationId xmlns:p14="http://schemas.microsoft.com/office/powerpoint/2010/main" val="425346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DC742-911B-42C2-A7BA-3957B2991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62" r="265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3FEAD-5955-4ACD-BEAB-2473272E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5419834" cy="20579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400" dirty="0"/>
              <a:t>God and truth are inseparable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DCC59-12C3-4D99-B32C-D7A7A2FA2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1" y="2575033"/>
            <a:ext cx="5120113" cy="4282953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800" dirty="0"/>
              <a:t>God and truth go together</a:t>
            </a:r>
          </a:p>
          <a:p>
            <a:pPr marR="0" lvl="0"/>
            <a:r>
              <a:rPr lang="en-US" sz="2800" dirty="0"/>
              <a:t>But God does not use truth to undermine people</a:t>
            </a:r>
          </a:p>
          <a:p>
            <a:pPr marR="0" lvl="0"/>
            <a:r>
              <a:rPr lang="en-US" sz="2800" dirty="0"/>
              <a:t>The Holy Spirit will not inspire you to lie</a:t>
            </a:r>
          </a:p>
          <a:p>
            <a:pPr lvl="1"/>
            <a:r>
              <a:rPr lang="en-US" sz="2800" dirty="0"/>
              <a:t>Ananias and Sapphira wanted a good reputation and messed with truth to get it</a:t>
            </a:r>
          </a:p>
        </p:txBody>
      </p:sp>
    </p:spTree>
    <p:extLst>
      <p:ext uri="{BB962C8B-B14F-4D97-AF65-F5344CB8AC3E}">
        <p14:creationId xmlns:p14="http://schemas.microsoft.com/office/powerpoint/2010/main" val="41234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D944-02D8-4B8B-983B-8C65609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2" y="511919"/>
            <a:ext cx="6272590" cy="1837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 wants you and the church to deal truthfully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A44C-9349-4D39-84B6-D9C3CAD55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43" y="2871981"/>
            <a:ext cx="6272590" cy="3948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en-US" sz="3200" dirty="0"/>
              <a:t>God's church was moving in that direction</a:t>
            </a:r>
          </a:p>
          <a:p>
            <a:pPr marR="0" lvl="0"/>
            <a:r>
              <a:rPr lang="en-US" sz="3200" dirty="0"/>
              <a:t>God disciplines His people to keep the church moving with God</a:t>
            </a:r>
          </a:p>
          <a:p>
            <a:pPr marR="0" lvl="0"/>
            <a:r>
              <a:rPr lang="en-US" sz="3200" dirty="0"/>
              <a:t>God used them to warn 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6EAA1-7832-43CE-BC89-1C3CAED34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55" r="-4" b="3092"/>
          <a:stretch/>
        </p:blipFill>
        <p:spPr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E0F73-D499-43C5-9044-172AE0471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124" b="-2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762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0F1642-EEA9-4CDC-AFC9-A07CC6B1A79F}"/>
              </a:ext>
            </a:extLst>
          </p:cNvPr>
          <p:cNvSpPr/>
          <p:nvPr/>
        </p:nvSpPr>
        <p:spPr>
          <a:xfrm>
            <a:off x="0" y="0"/>
            <a:ext cx="3081867" cy="6858000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44B5C-746C-4DF0-9F92-959D801BF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67" y="1"/>
            <a:ext cx="911013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EA87D-630B-4241-8F75-F9838548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82563"/>
            <a:ext cx="4402667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GB" dirty="0"/>
              <a:t>God hates hypocrisy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2D5C-3D0A-4AFB-9827-5CB1A2BCA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33" y="1690688"/>
            <a:ext cx="11709400" cy="5032375"/>
          </a:xfrm>
        </p:spPr>
        <p:txBody>
          <a:bodyPr>
            <a:normAutofit/>
          </a:bodyPr>
          <a:lstStyle/>
          <a:p>
            <a:r>
              <a:rPr lang="en-GB" dirty="0"/>
              <a:t>Hypocrisy defined: </a:t>
            </a:r>
            <a:r>
              <a:rPr lang="en-GB" dirty="0">
                <a:highlight>
                  <a:srgbClr val="FFFF00"/>
                </a:highlight>
              </a:rPr>
              <a:t>play-acting</a:t>
            </a:r>
          </a:p>
          <a:p>
            <a:pPr marR="0" lvl="0" rtl="0"/>
            <a:r>
              <a:rPr lang="en-GB" dirty="0"/>
              <a:t>Hypocrisy almost </a:t>
            </a:r>
            <a:r>
              <a:rPr lang="en-GB" dirty="0">
                <a:highlight>
                  <a:srgbClr val="FFFF00"/>
                </a:highlight>
              </a:rPr>
              <a:t>ruined their fellowship</a:t>
            </a:r>
          </a:p>
          <a:p>
            <a:pPr marR="0" lvl="0" rtl="0"/>
            <a:r>
              <a:rPr lang="en-GB" dirty="0"/>
              <a:t>Hypocrisy almost </a:t>
            </a:r>
            <a:r>
              <a:rPr lang="en-GB" dirty="0">
                <a:highlight>
                  <a:srgbClr val="FFFF00"/>
                </a:highlight>
              </a:rPr>
              <a:t>ruined their witness</a:t>
            </a:r>
          </a:p>
          <a:p>
            <a:r>
              <a:rPr lang="en-GB" dirty="0"/>
              <a:t>If God had not stepped in…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 the church would have been </a:t>
            </a:r>
            <a:r>
              <a:rPr lang="en-GB" dirty="0">
                <a:highlight>
                  <a:srgbClr val="FFFF00"/>
                </a:highlight>
              </a:rPr>
              <a:t>full of hypocrites</a:t>
            </a:r>
          </a:p>
          <a:p>
            <a:r>
              <a:rPr lang="en-GB" dirty="0"/>
              <a:t>This shows the </a:t>
            </a:r>
            <a:r>
              <a:rPr lang="en-GB" dirty="0">
                <a:highlight>
                  <a:srgbClr val="FFFF00"/>
                </a:highlight>
              </a:rPr>
              <a:t>importance of the human conscience</a:t>
            </a:r>
          </a:p>
        </p:txBody>
      </p:sp>
    </p:spTree>
    <p:extLst>
      <p:ext uri="{BB962C8B-B14F-4D97-AF65-F5344CB8AC3E}">
        <p14:creationId xmlns:p14="http://schemas.microsoft.com/office/powerpoint/2010/main" val="200232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F657-9A52-4A11-803D-886C5B13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Dealing truthfully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4082C35-980E-4900-9B92-ECED1054E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4435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7D94305-7728-4125-8C83-BE98B04A289F}"/>
              </a:ext>
            </a:extLst>
          </p:cNvPr>
          <p:cNvSpPr/>
          <p:nvPr/>
        </p:nvSpPr>
        <p:spPr>
          <a:xfrm>
            <a:off x="4635062" y="4739843"/>
            <a:ext cx="6910551" cy="1433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CB720-5C5D-4BA0-A3A2-DE96AD1EE23A}"/>
              </a:ext>
            </a:extLst>
          </p:cNvPr>
          <p:cNvSpPr/>
          <p:nvPr/>
        </p:nvSpPr>
        <p:spPr>
          <a:xfrm>
            <a:off x="4635063" y="3215265"/>
            <a:ext cx="6718737" cy="1433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D0B95-B92D-4267-B54B-4A019D141E79}"/>
              </a:ext>
            </a:extLst>
          </p:cNvPr>
          <p:cNvSpPr/>
          <p:nvPr/>
        </p:nvSpPr>
        <p:spPr>
          <a:xfrm>
            <a:off x="4635062" y="1856943"/>
            <a:ext cx="6718738" cy="1342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96B76-B3AA-4EA7-AB45-D9BB458A7609}"/>
              </a:ext>
            </a:extLst>
          </p:cNvPr>
          <p:cNvSpPr/>
          <p:nvPr/>
        </p:nvSpPr>
        <p:spPr>
          <a:xfrm>
            <a:off x="646386" y="1734417"/>
            <a:ext cx="4114800" cy="149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2BA3-6A15-4796-BFFB-F33977E46723}"/>
              </a:ext>
            </a:extLst>
          </p:cNvPr>
          <p:cNvSpPr/>
          <p:nvPr/>
        </p:nvSpPr>
        <p:spPr>
          <a:xfrm>
            <a:off x="838200" y="3262401"/>
            <a:ext cx="3922986" cy="1433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D8304-E784-4074-9198-1E5F4B020F25}"/>
              </a:ext>
            </a:extLst>
          </p:cNvPr>
          <p:cNvSpPr/>
          <p:nvPr/>
        </p:nvSpPr>
        <p:spPr>
          <a:xfrm>
            <a:off x="646386" y="4727433"/>
            <a:ext cx="4114800" cy="158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9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F0F6-B356-4F0E-8488-2F434335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 wants you to be a good example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5585FCA8-A038-48F5-8DE6-112930BCA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180367"/>
              </p:ext>
            </p:extLst>
          </p:nvPr>
        </p:nvGraphicFramePr>
        <p:xfrm>
          <a:off x="379570" y="1497063"/>
          <a:ext cx="116851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3778BDC-F9EA-4949-AA17-F1CC9D9DA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040840"/>
              </p:ext>
            </p:extLst>
          </p:nvPr>
        </p:nvGraphicFramePr>
        <p:xfrm>
          <a:off x="253447" y="1497063"/>
          <a:ext cx="116851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D74239-8839-4276-8AD0-C7D9E9CEC10F}"/>
              </a:ext>
            </a:extLst>
          </p:cNvPr>
          <p:cNvSpPr/>
          <p:nvPr/>
        </p:nvSpPr>
        <p:spPr>
          <a:xfrm>
            <a:off x="4240924" y="2711669"/>
            <a:ext cx="3736428" cy="1923393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27029-44F0-4963-A996-3B40E239EB38}"/>
              </a:ext>
            </a:extLst>
          </p:cNvPr>
          <p:cNvSpPr/>
          <p:nvPr/>
        </p:nvSpPr>
        <p:spPr>
          <a:xfrm>
            <a:off x="7866993" y="2711035"/>
            <a:ext cx="2228276" cy="1923393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165245-FB26-4F53-B8D6-EE8F886FA72D}"/>
              </a:ext>
            </a:extLst>
          </p:cNvPr>
          <p:cNvSpPr/>
          <p:nvPr/>
        </p:nvSpPr>
        <p:spPr>
          <a:xfrm>
            <a:off x="10144077" y="2711034"/>
            <a:ext cx="1563332" cy="1923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17A4365-BF41-4E6E-AE3A-F9D5F0642169}"/>
              </a:ext>
            </a:extLst>
          </p:cNvPr>
          <p:cNvSpPr/>
          <p:nvPr/>
        </p:nvSpPr>
        <p:spPr>
          <a:xfrm rot="5400000">
            <a:off x="9611753" y="3194554"/>
            <a:ext cx="1923391" cy="956358"/>
          </a:xfrm>
          <a:prstGeom prst="triangle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8502</TotalTime>
  <Words>332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Leading of the Spirit</vt:lpstr>
      <vt:lpstr>The story of Ananias and Sapphira</vt:lpstr>
      <vt:lpstr>The Holy Spirit had inspired generosity</vt:lpstr>
      <vt:lpstr>God and truth are inseparable</vt:lpstr>
      <vt:lpstr>God wants you and the church to deal truthfully</vt:lpstr>
      <vt:lpstr>God hates hypocrisy</vt:lpstr>
      <vt:lpstr>Dealing truthfully</vt:lpstr>
      <vt:lpstr>God wants you to be a good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62</cp:revision>
  <dcterms:created xsi:type="dcterms:W3CDTF">2018-05-21T15:17:57Z</dcterms:created>
  <dcterms:modified xsi:type="dcterms:W3CDTF">2018-07-08T18:04:15Z</dcterms:modified>
</cp:coreProperties>
</file>