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9" r:id="rId1"/>
  </p:sldMasterIdLst>
  <p:notesMasterIdLst>
    <p:notesMasterId r:id="rId8"/>
  </p:notesMasterIdLst>
  <p:sldIdLst>
    <p:sldId id="267" r:id="rId2"/>
    <p:sldId id="298" r:id="rId3"/>
    <p:sldId id="258" r:id="rId4"/>
    <p:sldId id="299" r:id="rId5"/>
    <p:sldId id="300" r:id="rId6"/>
    <p:sldId id="301" r:id="rId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4580" autoAdjust="0"/>
    <p:restoredTop sz="86410" autoAdjust="0"/>
  </p:normalViewPr>
  <p:slideViewPr>
    <p:cSldViewPr snapToGrid="0">
      <p:cViewPr varScale="1">
        <p:scale>
          <a:sx n="64" d="100"/>
          <a:sy n="64" d="100"/>
        </p:scale>
        <p:origin x="102" y="78"/>
      </p:cViewPr>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BCFF03B-CA91-4302-AB71-3A3A08667213}" type="datetimeFigureOut">
              <a:rPr lang="en-GB" smtClean="0"/>
              <a:t>30/03/2019</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404FFC1-F127-4327-AFF6-277A1847F6A7}" type="slidenum">
              <a:rPr lang="en-GB" smtClean="0"/>
              <a:t>‹#›</a:t>
            </a:fld>
            <a:endParaRPr lang="en-GB"/>
          </a:p>
        </p:txBody>
      </p:sp>
    </p:spTree>
    <p:extLst>
      <p:ext uri="{BB962C8B-B14F-4D97-AF65-F5344CB8AC3E}">
        <p14:creationId xmlns:p14="http://schemas.microsoft.com/office/powerpoint/2010/main" val="210435295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9404FFC1-F127-4327-AFF6-277A1847F6A7}" type="slidenum">
              <a:rPr lang="en-GB" smtClean="0"/>
              <a:t>6</a:t>
            </a:fld>
            <a:endParaRPr lang="en-GB"/>
          </a:p>
        </p:txBody>
      </p:sp>
    </p:spTree>
    <p:extLst>
      <p:ext uri="{BB962C8B-B14F-4D97-AF65-F5344CB8AC3E}">
        <p14:creationId xmlns:p14="http://schemas.microsoft.com/office/powerpoint/2010/main" val="27327622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3" Type="http://schemas.openxmlformats.org/officeDocument/2006/relationships/hyperlink" Target="http://commons.wikimedia.org/wiki/file:christian_handshake.svg" TargetMode="External"/><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9" name="Group 18"/>
          <p:cNvGrpSpPr/>
          <p:nvPr/>
        </p:nvGrpSpPr>
        <p:grpSpPr>
          <a:xfrm>
            <a:off x="546100" y="-4763"/>
            <a:ext cx="5014912" cy="6862763"/>
            <a:chOff x="2928938" y="-4763"/>
            <a:chExt cx="5014912" cy="6862763"/>
          </a:xfrm>
        </p:grpSpPr>
        <p:sp>
          <p:nvSpPr>
            <p:cNvPr id="22" name="Freeform 6"/>
            <p:cNvSpPr/>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sp>
        <p:sp>
          <p:nvSpPr>
            <p:cNvPr id="23" name="Freeform 7"/>
            <p:cNvSpPr/>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sp>
        <p:sp>
          <p:nvSpPr>
            <p:cNvPr id="24" name="Freeform 9"/>
            <p:cNvSpPr/>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sp>
        <p:sp>
          <p:nvSpPr>
            <p:cNvPr id="25" name="Freeform 10"/>
            <p:cNvSpPr/>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26" name="Freeform 11"/>
            <p:cNvSpPr/>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27" name="Freeform 12"/>
            <p:cNvSpPr/>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sp>
      </p:grpSp>
      <p:sp>
        <p:nvSpPr>
          <p:cNvPr id="2" name="Title 1"/>
          <p:cNvSpPr>
            <a:spLocks noGrp="1"/>
          </p:cNvSpPr>
          <p:nvPr>
            <p:ph type="ctrTitle"/>
          </p:nvPr>
        </p:nvSpPr>
        <p:spPr>
          <a:xfrm>
            <a:off x="2928401" y="1380068"/>
            <a:ext cx="8574622" cy="2616199"/>
          </a:xfrm>
        </p:spPr>
        <p:txBody>
          <a:bodyPr anchor="b">
            <a:normAutofit/>
          </a:bodyPr>
          <a:lstStyle>
            <a:lvl1pPr algn="r">
              <a:defRPr sz="6000">
                <a:effectLst/>
              </a:defRPr>
            </a:lvl1pPr>
          </a:lstStyle>
          <a:p>
            <a:r>
              <a:rPr lang="en-US"/>
              <a:t>Click to edit Master title style</a:t>
            </a:r>
            <a:endParaRPr lang="en-US" dirty="0"/>
          </a:p>
        </p:txBody>
      </p:sp>
      <p:sp>
        <p:nvSpPr>
          <p:cNvPr id="3" name="Subtitle 2"/>
          <p:cNvSpPr>
            <a:spLocks noGrp="1"/>
          </p:cNvSpPr>
          <p:nvPr>
            <p:ph type="subTitle" idx="1"/>
          </p:nvPr>
        </p:nvSpPr>
        <p:spPr>
          <a:xfrm>
            <a:off x="4515377" y="3996267"/>
            <a:ext cx="6987645" cy="1388534"/>
          </a:xfrm>
        </p:spPr>
        <p:txBody>
          <a:bodyPr anchor="t">
            <a:normAutofit/>
          </a:bodyPr>
          <a:lstStyle>
            <a:lvl1pPr marL="0" indent="0" algn="r">
              <a:buNone/>
              <a:defRPr sz="21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261AF03D-3063-4E77-95F4-C0BAB235AFBE}" type="datetimeFigureOut">
              <a:rPr lang="en-GB" smtClean="0"/>
              <a:t>30/03/2019</a:t>
            </a:fld>
            <a:endParaRPr lang="en-GB"/>
          </a:p>
        </p:txBody>
      </p:sp>
      <p:sp>
        <p:nvSpPr>
          <p:cNvPr id="5" name="Footer Placeholder 4"/>
          <p:cNvSpPr>
            <a:spLocks noGrp="1"/>
          </p:cNvSpPr>
          <p:nvPr>
            <p:ph type="ftr" sz="quarter" idx="11"/>
          </p:nvPr>
        </p:nvSpPr>
        <p:spPr>
          <a:xfrm>
            <a:off x="5332412" y="5883275"/>
            <a:ext cx="4324044" cy="365125"/>
          </a:xfrm>
        </p:spPr>
        <p:txBody>
          <a:bodyPr/>
          <a:lstStyle/>
          <a:p>
            <a:endParaRPr lang="en-GB"/>
          </a:p>
        </p:txBody>
      </p:sp>
      <p:sp>
        <p:nvSpPr>
          <p:cNvPr id="6" name="Slide Number Placeholder 5"/>
          <p:cNvSpPr>
            <a:spLocks noGrp="1"/>
          </p:cNvSpPr>
          <p:nvPr>
            <p:ph type="sldNum" sz="quarter" idx="12"/>
          </p:nvPr>
        </p:nvSpPr>
        <p:spPr/>
        <p:txBody>
          <a:bodyPr/>
          <a:lstStyle/>
          <a:p>
            <a:fld id="{4FDAED0B-439B-41D0-90AF-053D5B777AFC}" type="slidenum">
              <a:rPr lang="en-GB" smtClean="0"/>
              <a:t>‹#›</a:t>
            </a:fld>
            <a:endParaRPr lang="en-GB"/>
          </a:p>
        </p:txBody>
      </p:sp>
    </p:spTree>
    <p:extLst>
      <p:ext uri="{BB962C8B-B14F-4D97-AF65-F5344CB8AC3E}">
        <p14:creationId xmlns:p14="http://schemas.microsoft.com/office/powerpoint/2010/main" val="29812603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1" y="4732865"/>
            <a:ext cx="10018711" cy="566738"/>
          </a:xfrm>
        </p:spPr>
        <p:txBody>
          <a:bodyPr anchor="b">
            <a:normAutofit/>
          </a:bodyPr>
          <a:lstStyle>
            <a:lvl1pPr algn="ctr">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386012" y="932112"/>
            <a:ext cx="8225944"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484311" y="5299603"/>
            <a:ext cx="1001871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261AF03D-3063-4E77-95F4-C0BAB235AFBE}" type="datetimeFigureOut">
              <a:rPr lang="en-GB" smtClean="0"/>
              <a:t>30/03/2019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FDAED0B-439B-41D0-90AF-053D5B777AFC}" type="slidenum">
              <a:rPr lang="en-GB" smtClean="0"/>
              <a:t>‹#›</a:t>
            </a:fld>
            <a:endParaRPr lang="en-GB"/>
          </a:p>
        </p:txBody>
      </p:sp>
    </p:spTree>
    <p:extLst>
      <p:ext uri="{BB962C8B-B14F-4D97-AF65-F5344CB8AC3E}">
        <p14:creationId xmlns:p14="http://schemas.microsoft.com/office/powerpoint/2010/main" val="4642930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685800"/>
            <a:ext cx="10018711" cy="3048000"/>
          </a:xfrm>
        </p:spPr>
        <p:txBody>
          <a:bodyPr anchor="ctr">
            <a:normAutofit/>
          </a:bodyPr>
          <a:lstStyle>
            <a:lvl1pPr algn="ctr">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484312" y="4343400"/>
            <a:ext cx="10018713"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261AF03D-3063-4E77-95F4-C0BAB235AFBE}" type="datetimeFigureOut">
              <a:rPr lang="en-GB" smtClean="0"/>
              <a:t>30/03/2019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FDAED0B-439B-41D0-90AF-053D5B777AFC}" type="slidenum">
              <a:rPr lang="en-GB" smtClean="0"/>
              <a:t>‹#›</a:t>
            </a:fld>
            <a:endParaRPr lang="en-GB"/>
          </a:p>
        </p:txBody>
      </p:sp>
    </p:spTree>
    <p:extLst>
      <p:ext uri="{BB962C8B-B14F-4D97-AF65-F5344CB8AC3E}">
        <p14:creationId xmlns:p14="http://schemas.microsoft.com/office/powerpoint/2010/main" val="116170545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2436811" y="3428999"/>
            <a:ext cx="8532815"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1484311" y="4343400"/>
            <a:ext cx="1001871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261AF03D-3063-4E77-95F4-C0BAB235AFBE}" type="datetimeFigureOut">
              <a:rPr lang="en-GB" smtClean="0"/>
              <a:t>30/03/2019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FDAED0B-439B-41D0-90AF-053D5B777AFC}" type="slidenum">
              <a:rPr lang="en-GB" smtClean="0"/>
              <a:t>‹#›</a:t>
            </a:fld>
            <a:endParaRPr lang="en-GB"/>
          </a:p>
        </p:txBody>
      </p:sp>
    </p:spTree>
    <p:extLst>
      <p:ext uri="{BB962C8B-B14F-4D97-AF65-F5344CB8AC3E}">
        <p14:creationId xmlns:p14="http://schemas.microsoft.com/office/powerpoint/2010/main" val="38843790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484313" y="3308581"/>
            <a:ext cx="10018709" cy="1468800"/>
          </a:xfrm>
        </p:spPr>
        <p:txBody>
          <a:bodyPr anchor="b">
            <a:normAutofit/>
          </a:bodyPr>
          <a:lstStyle>
            <a:lvl1pPr algn="r">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484312" y="4777381"/>
            <a:ext cx="1001871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261AF03D-3063-4E77-95F4-C0BAB235AFBE}" type="datetimeFigureOut">
              <a:rPr lang="en-GB" smtClean="0"/>
              <a:t>30/03/2019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FDAED0B-439B-41D0-90AF-053D5B777AFC}" type="slidenum">
              <a:rPr lang="en-GB" smtClean="0"/>
              <a:t>‹#›</a:t>
            </a:fld>
            <a:endParaRPr lang="en-GB"/>
          </a:p>
        </p:txBody>
      </p:sp>
    </p:spTree>
    <p:extLst>
      <p:ext uri="{BB962C8B-B14F-4D97-AF65-F5344CB8AC3E}">
        <p14:creationId xmlns:p14="http://schemas.microsoft.com/office/powerpoint/2010/main" val="13287001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484313" y="3886200"/>
            <a:ext cx="10018710"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en-US"/>
              <a:t>Edit Master text styles</a:t>
            </a:r>
          </a:p>
        </p:txBody>
      </p:sp>
      <p:sp>
        <p:nvSpPr>
          <p:cNvPr id="3" name="Text Placeholder 2"/>
          <p:cNvSpPr>
            <a:spLocks noGrp="1"/>
          </p:cNvSpPr>
          <p:nvPr>
            <p:ph type="body" idx="1"/>
          </p:nvPr>
        </p:nvSpPr>
        <p:spPr>
          <a:xfrm>
            <a:off x="1484312" y="4775200"/>
            <a:ext cx="1001871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261AF03D-3063-4E77-95F4-C0BAB235AFBE}" type="datetimeFigureOut">
              <a:rPr lang="en-GB" smtClean="0"/>
              <a:t>30/03/2019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FDAED0B-439B-41D0-90AF-053D5B777AFC}" type="slidenum">
              <a:rPr lang="en-GB" smtClean="0"/>
              <a:t>‹#›</a:t>
            </a:fld>
            <a:endParaRPr lang="en-GB"/>
          </a:p>
        </p:txBody>
      </p:sp>
    </p:spTree>
    <p:extLst>
      <p:ext uri="{BB962C8B-B14F-4D97-AF65-F5344CB8AC3E}">
        <p14:creationId xmlns:p14="http://schemas.microsoft.com/office/powerpoint/2010/main" val="200551082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484313" y="685800"/>
            <a:ext cx="10018712" cy="2727325"/>
          </a:xfrm>
        </p:spPr>
        <p:txBody>
          <a:bodyPr vert="horz" lIns="91440" tIns="45720" rIns="91440" bIns="45720" rtlCol="0" anchor="ctr">
            <a:normAutofit/>
          </a:bodyPr>
          <a:lstStyle>
            <a:lvl1pPr>
              <a:defRPr lang="en-US"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1484312" y="3505200"/>
            <a:ext cx="10018713"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n-US"/>
              <a:t>Edit Master text styles</a:t>
            </a:r>
          </a:p>
        </p:txBody>
      </p:sp>
      <p:sp>
        <p:nvSpPr>
          <p:cNvPr id="3" name="Text Placeholder 2"/>
          <p:cNvSpPr>
            <a:spLocks noGrp="1"/>
          </p:cNvSpPr>
          <p:nvPr>
            <p:ph type="body" idx="1"/>
          </p:nvPr>
        </p:nvSpPr>
        <p:spPr>
          <a:xfrm>
            <a:off x="1484311" y="4343400"/>
            <a:ext cx="10018713"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261AF03D-3063-4E77-95F4-C0BAB235AFBE}" type="datetimeFigureOut">
              <a:rPr lang="en-GB" smtClean="0"/>
              <a:t>30/03/2019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FDAED0B-439B-41D0-90AF-053D5B777AFC}" type="slidenum">
              <a:rPr lang="en-GB" smtClean="0"/>
              <a:t>‹#›</a:t>
            </a:fld>
            <a:endParaRPr lang="en-GB"/>
          </a:p>
        </p:txBody>
      </p:sp>
    </p:spTree>
    <p:extLst>
      <p:ext uri="{BB962C8B-B14F-4D97-AF65-F5344CB8AC3E}">
        <p14:creationId xmlns:p14="http://schemas.microsoft.com/office/powerpoint/2010/main" val="377258943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61AF03D-3063-4E77-95F4-C0BAB235AFBE}" type="datetimeFigureOut">
              <a:rPr lang="en-GB" smtClean="0"/>
              <a:t>30/03/2019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FDAED0B-439B-41D0-90AF-053D5B777AFC}" type="slidenum">
              <a:rPr lang="en-GB" smtClean="0"/>
              <a:t>‹#›</a:t>
            </a:fld>
            <a:endParaRPr lang="en-GB"/>
          </a:p>
        </p:txBody>
      </p:sp>
    </p:spTree>
    <p:extLst>
      <p:ext uri="{BB962C8B-B14F-4D97-AF65-F5344CB8AC3E}">
        <p14:creationId xmlns:p14="http://schemas.microsoft.com/office/powerpoint/2010/main" val="63507845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732655" y="685800"/>
            <a:ext cx="1770369" cy="51054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484312" y="685800"/>
            <a:ext cx="8019742" cy="5105400"/>
          </a:xfrm>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61AF03D-3063-4E77-95F4-C0BAB235AFBE}" type="datetimeFigureOut">
              <a:rPr lang="en-GB" smtClean="0"/>
              <a:t>30/03/2019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FDAED0B-439B-41D0-90AF-053D5B777AFC}" type="slidenum">
              <a:rPr lang="en-GB" smtClean="0"/>
              <a:t>‹#›</a:t>
            </a:fld>
            <a:endParaRPr lang="en-GB"/>
          </a:p>
        </p:txBody>
      </p:sp>
    </p:spTree>
    <p:extLst>
      <p:ext uri="{BB962C8B-B14F-4D97-AF65-F5344CB8AC3E}">
        <p14:creationId xmlns:p14="http://schemas.microsoft.com/office/powerpoint/2010/main" val="233768673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x">
  <p:cSld name="Title and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046421-4954-426C-B472-489BEE407797}"/>
              </a:ext>
            </a:extLst>
          </p:cNvPr>
          <p:cNvSpPr>
            <a:spLocks noGrp="1"/>
          </p:cNvSpPr>
          <p:nvPr>
            <p:ph type="title"/>
          </p:nvPr>
        </p:nvSpPr>
        <p:spPr>
          <a:xfrm>
            <a:off x="1484310" y="0"/>
            <a:ext cx="9347457" cy="1383957"/>
          </a:xfrm>
        </p:spPr>
        <p:txBody>
          <a:bodyPr>
            <a:normAutofit/>
          </a:bodyPr>
          <a:lstStyle>
            <a:lvl1pPr marR="0" algn="ctr" defTabSz="457200" rtl="0" eaLnBrk="1" latinLnBrk="0" hangingPunct="1">
              <a:spcBef>
                <a:spcPct val="0"/>
              </a:spcBef>
              <a:buNone/>
              <a:defRPr lang="en-GB" sz="4400" b="1" kern="1200" cap="none" dirty="0">
                <a:ln w="3175" cmpd="sng">
                  <a:noFill/>
                </a:ln>
                <a:solidFill>
                  <a:schemeClr val="tx1"/>
                </a:solidFill>
                <a:effectLst/>
                <a:latin typeface="+mj-lt"/>
                <a:ea typeface="+mj-ea"/>
                <a:cs typeface="+mj-cs"/>
              </a:defRPr>
            </a:lvl1pPr>
          </a:lstStyle>
          <a:p>
            <a:r>
              <a:rPr lang="en-US" dirty="0"/>
              <a:t>Click to edit Master title style</a:t>
            </a:r>
            <a:endParaRPr lang="en-GB" dirty="0"/>
          </a:p>
        </p:txBody>
      </p:sp>
      <p:sp>
        <p:nvSpPr>
          <p:cNvPr id="3" name="Text Placeholder 2">
            <a:extLst>
              <a:ext uri="{FF2B5EF4-FFF2-40B4-BE49-F238E27FC236}">
                <a16:creationId xmlns:a16="http://schemas.microsoft.com/office/drawing/2014/main" id="{C3C4341A-F030-4253-8E40-12AF232CE23C}"/>
              </a:ext>
            </a:extLst>
          </p:cNvPr>
          <p:cNvSpPr>
            <a:spLocks noGrp="1"/>
          </p:cNvSpPr>
          <p:nvPr>
            <p:ph type="body" idx="1"/>
          </p:nvPr>
        </p:nvSpPr>
        <p:spPr>
          <a:xfrm>
            <a:off x="1484310" y="1594023"/>
            <a:ext cx="10464674" cy="5165124"/>
          </a:xfrm>
        </p:spPr>
        <p:txBody>
          <a:bodyPr/>
          <a:lstStyle>
            <a:lvl1pPr marL="285750" indent="-285750">
              <a:defRPr lang="en-US" sz="3200" b="1" kern="1200" cap="none" dirty="0" smtClean="0">
                <a:solidFill>
                  <a:schemeClr val="tx1"/>
                </a:solidFill>
                <a:effectLst/>
                <a:latin typeface="+mn-lt"/>
                <a:ea typeface="+mn-ea"/>
                <a:cs typeface="+mn-cs"/>
              </a:defRPr>
            </a:lvl1pPr>
            <a:lvl2pPr marL="742950" indent="-285750">
              <a:defRPr lang="en-US" sz="2800" b="1" kern="1200" cap="none" dirty="0" smtClean="0">
                <a:solidFill>
                  <a:schemeClr val="accent2"/>
                </a:solidFill>
                <a:effectLst/>
                <a:latin typeface="+mn-lt"/>
                <a:ea typeface="+mn-ea"/>
                <a:cs typeface="+mn-cs"/>
              </a:defRPr>
            </a:lvl2pPr>
            <a:lvl3pPr marL="1200150" indent="-285750">
              <a:defRPr lang="en-US" sz="2800" b="1" kern="1200" cap="none" dirty="0" smtClean="0">
                <a:solidFill>
                  <a:schemeClr val="accent6"/>
                </a:solidFill>
                <a:effectLst/>
                <a:latin typeface="+mn-lt"/>
                <a:ea typeface="+mn-ea"/>
                <a:cs typeface="+mn-cs"/>
              </a:defRPr>
            </a:lvl3pPr>
            <a:lvl4pPr marL="1543050" indent="-171450">
              <a:defRPr lang="en-US" sz="2400" b="1" kern="1200" cap="none" dirty="0" smtClean="0">
                <a:solidFill>
                  <a:schemeClr val="tx1"/>
                </a:solidFill>
                <a:effectLst/>
                <a:latin typeface="+mn-lt"/>
                <a:ea typeface="+mn-ea"/>
                <a:cs typeface="+mn-cs"/>
              </a:defRPr>
            </a:lvl4pPr>
          </a:lstStyle>
          <a:p>
            <a:pPr marL="285750" marR="0" lvl="0" indent="-285750" algn="l" defTabSz="457200" rtl="0" eaLnBrk="1" latinLnBrk="0" hangingPunct="1">
              <a:spcBef>
                <a:spcPct val="20000"/>
              </a:spcBef>
              <a:spcAft>
                <a:spcPts val="600"/>
              </a:spcAft>
              <a:buClr>
                <a:schemeClr val="accent1">
                  <a:lumMod val="75000"/>
                </a:schemeClr>
              </a:buClr>
              <a:buSzPct val="145000"/>
              <a:buFont typeface="Arial"/>
              <a:buChar char="•"/>
            </a:pPr>
            <a:r>
              <a:rPr lang="en-US" dirty="0"/>
              <a:t>Edit Master text styles</a:t>
            </a:r>
          </a:p>
          <a:p>
            <a:pPr marL="742950" marR="0" lvl="1" indent="-285750" algn="l" defTabSz="457200" rtl="0" eaLnBrk="1" latinLnBrk="0" hangingPunct="1">
              <a:spcBef>
                <a:spcPct val="20000"/>
              </a:spcBef>
              <a:spcAft>
                <a:spcPts val="600"/>
              </a:spcAft>
              <a:buClr>
                <a:schemeClr val="accent1">
                  <a:lumMod val="75000"/>
                </a:schemeClr>
              </a:buClr>
              <a:buSzPct val="145000"/>
              <a:buFont typeface="Arial"/>
              <a:buChar char="•"/>
            </a:pPr>
            <a:r>
              <a:rPr lang="en-US" dirty="0"/>
              <a:t>Second level</a:t>
            </a:r>
          </a:p>
          <a:p>
            <a:pPr marL="1200150" marR="0" lvl="2" indent="-285750" algn="l" defTabSz="457200" rtl="0" eaLnBrk="1" latinLnBrk="0" hangingPunct="1">
              <a:spcBef>
                <a:spcPct val="20000"/>
              </a:spcBef>
              <a:spcAft>
                <a:spcPts val="600"/>
              </a:spcAft>
              <a:buClr>
                <a:schemeClr val="accent1">
                  <a:lumMod val="75000"/>
                </a:schemeClr>
              </a:buClr>
              <a:buSzPct val="145000"/>
              <a:buFont typeface="Arial"/>
              <a:buChar char="•"/>
            </a:pPr>
            <a:r>
              <a:rPr lang="en-US" dirty="0"/>
              <a:t>Third level</a:t>
            </a:r>
          </a:p>
          <a:p>
            <a:pPr marL="1543050" marR="0" lvl="3" indent="-171450" algn="l" defTabSz="457200" rtl="0" eaLnBrk="1" latinLnBrk="0" hangingPunct="1">
              <a:spcBef>
                <a:spcPct val="20000"/>
              </a:spcBef>
              <a:spcAft>
                <a:spcPts val="600"/>
              </a:spcAft>
              <a:buClr>
                <a:schemeClr val="accent1">
                  <a:lumMod val="75000"/>
                </a:schemeClr>
              </a:buClr>
              <a:buSzPct val="145000"/>
              <a:buFont typeface="Arial"/>
              <a:buChar char="•"/>
            </a:pPr>
            <a:r>
              <a:rPr lang="en-US" dirty="0"/>
              <a:t>Fourth level</a:t>
            </a:r>
          </a:p>
          <a:p>
            <a:pPr lvl="4"/>
            <a:r>
              <a:rPr lang="en-US" dirty="0"/>
              <a:t>Fifth level</a:t>
            </a:r>
            <a:endParaRPr lang="en-GB" dirty="0"/>
          </a:p>
        </p:txBody>
      </p:sp>
      <p:pic>
        <p:nvPicPr>
          <p:cNvPr id="7" name="Picture 6">
            <a:extLst>
              <a:ext uri="{FF2B5EF4-FFF2-40B4-BE49-F238E27FC236}">
                <a16:creationId xmlns:a16="http://schemas.microsoft.com/office/drawing/2014/main" id="{86EC0107-24CA-41D4-B423-9989D69D3EB3}"/>
              </a:ext>
            </a:extLst>
          </p:cNvPr>
          <p:cNvPicPr>
            <a:picLocks noChangeAspect="1"/>
          </p:cNvPicPr>
          <p:nvPr userDrawn="1"/>
        </p:nvPicPr>
        <p:blipFill>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10831767" y="0"/>
            <a:ext cx="1360233" cy="1594023"/>
          </a:xfrm>
          <a:prstGeom prst="rect">
            <a:avLst/>
          </a:prstGeom>
        </p:spPr>
      </p:pic>
    </p:spTree>
    <p:extLst>
      <p:ext uri="{BB962C8B-B14F-4D97-AF65-F5344CB8AC3E}">
        <p14:creationId xmlns:p14="http://schemas.microsoft.com/office/powerpoint/2010/main" val="27526909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12"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6"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1+#ppt_w/2"/>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uiExpand="1" build="p">
        <p:tmplLst>
          <p:tmpl lvl="1">
            <p:tnLst>
              <p:par>
                <p:cTn presetID="2" presetClass="entr" presetSubtype="2" fill="hold" nodeType="clickEffect">
                  <p:stCondLst>
                    <p:cond delay="0"/>
                  </p:stCondLst>
                  <p:childTnLst>
                    <p:set>
                      <p:cBhvr>
                        <p:cTn dur="1" fill="hold">
                          <p:stCondLst>
                            <p:cond delay="0"/>
                          </p:stCondLst>
                        </p:cTn>
                        <p:tgtEl>
                          <p:spTgt spid="3"/>
                        </p:tgtEl>
                        <p:attrNameLst>
                          <p:attrName>style.visibility</p:attrName>
                        </p:attrNameLst>
                      </p:cBhvr>
                      <p:to>
                        <p:strVal val="visible"/>
                      </p:to>
                    </p:set>
                    <p:anim calcmode="lin" valueType="num">
                      <p:cBhvr additive="base">
                        <p:cTn dur="500" fill="hold"/>
                        <p:tgtEl>
                          <p:spTgt spid="3"/>
                        </p:tgtEl>
                        <p:attrNameLst>
                          <p:attrName>ppt_x</p:attrName>
                        </p:attrNameLst>
                      </p:cBhvr>
                      <p:tavLst>
                        <p:tav tm="0">
                          <p:val>
                            <p:strVal val="1+#ppt_w/2"/>
                          </p:val>
                        </p:tav>
                        <p:tav tm="100000">
                          <p:val>
                            <p:strVal val="#ppt_x"/>
                          </p:val>
                        </p:tav>
                      </p:tavLst>
                    </p:anim>
                    <p:anim calcmode="lin" valueType="num">
                      <p:cBhvr additive="base">
                        <p:cTn dur="500" fill="hold"/>
                        <p:tgtEl>
                          <p:spTgt spid="3"/>
                        </p:tgtEl>
                        <p:attrNameLst>
                          <p:attrName>ppt_y</p:attrName>
                        </p:attrNameLst>
                      </p:cBhvr>
                      <p:tavLst>
                        <p:tav tm="0">
                          <p:val>
                            <p:strVal val="#ppt_y"/>
                          </p:val>
                        </p:tav>
                        <p:tav tm="100000">
                          <p:val>
                            <p:strVal val="#ppt_y"/>
                          </p:val>
                        </p:tav>
                      </p:tavLst>
                    </p:anim>
                  </p:childTnLst>
                </p:cTn>
              </p:par>
            </p:tnLst>
          </p:tmpl>
          <p:tmpl lvl="2">
            <p:tnLst>
              <p:par>
                <p:cTn presetID="2" presetClass="entr" presetSubtype="8" fill="hold" nodeType="clickEffect">
                  <p:stCondLst>
                    <p:cond delay="0"/>
                  </p:stCondLst>
                  <p:childTnLst>
                    <p:set>
                      <p:cBhvr>
                        <p:cTn dur="1" fill="hold">
                          <p:stCondLst>
                            <p:cond delay="0"/>
                          </p:stCondLst>
                        </p:cTn>
                        <p:tgtEl>
                          <p:spTgt spid="3"/>
                        </p:tgtEl>
                        <p:attrNameLst>
                          <p:attrName>style.visibility</p:attrName>
                        </p:attrNameLst>
                      </p:cBhvr>
                      <p:to>
                        <p:strVal val="visible"/>
                      </p:to>
                    </p:set>
                    <p:anim calcmode="lin" valueType="num">
                      <p:cBhvr additive="base">
                        <p:cTn dur="500" fill="hold"/>
                        <p:tgtEl>
                          <p:spTgt spid="3"/>
                        </p:tgtEl>
                        <p:attrNameLst>
                          <p:attrName>ppt_x</p:attrName>
                        </p:attrNameLst>
                      </p:cBhvr>
                      <p:tavLst>
                        <p:tav tm="0">
                          <p:val>
                            <p:strVal val="0-#ppt_w/2"/>
                          </p:val>
                        </p:tav>
                        <p:tav tm="100000">
                          <p:val>
                            <p:strVal val="#ppt_x"/>
                          </p:val>
                        </p:tav>
                      </p:tavLst>
                    </p:anim>
                    <p:anim calcmode="lin" valueType="num">
                      <p:cBhvr additive="base">
                        <p:cTn dur="500" fill="hold"/>
                        <p:tgtEl>
                          <p:spTgt spid="3"/>
                        </p:tgtEl>
                        <p:attrNameLst>
                          <p:attrName>ppt_y</p:attrName>
                        </p:attrNameLst>
                      </p:cBhvr>
                      <p:tavLst>
                        <p:tav tm="0">
                          <p:val>
                            <p:strVal val="#ppt_y"/>
                          </p:val>
                        </p:tav>
                        <p:tav tm="100000">
                          <p:val>
                            <p:strVal val="#ppt_y"/>
                          </p:val>
                        </p:tav>
                      </p:tavLst>
                    </p:anim>
                  </p:childTnLst>
                </p:cTn>
              </p:par>
            </p:tnLst>
          </p:tmpl>
          <p:tmpl lvl="3">
            <p:tnLst>
              <p:par>
                <p:cTn presetID="2" presetClass="entr" presetSubtype="4" fill="hold" nodeType="clickEffect">
                  <p:stCondLst>
                    <p:cond delay="0"/>
                  </p:stCondLst>
                  <p:childTnLst>
                    <p:set>
                      <p:cBhvr>
                        <p:cTn dur="1" fill="hold">
                          <p:stCondLst>
                            <p:cond delay="0"/>
                          </p:stCondLst>
                        </p:cTn>
                        <p:tgtEl>
                          <p:spTgt spid="3"/>
                        </p:tgtEl>
                        <p:attrNameLst>
                          <p:attrName>style.visibility</p:attrName>
                        </p:attrNameLst>
                      </p:cBhvr>
                      <p:to>
                        <p:strVal val="visible"/>
                      </p:to>
                    </p:set>
                    <p:anim calcmode="lin" valueType="num">
                      <p:cBhvr additive="base">
                        <p:cTn dur="500" fill="hold"/>
                        <p:tgtEl>
                          <p:spTgt spid="3"/>
                        </p:tgtEl>
                        <p:attrNameLst>
                          <p:attrName>ppt_x</p:attrName>
                        </p:attrNameLst>
                      </p:cBhvr>
                      <p:tavLst>
                        <p:tav tm="0">
                          <p:val>
                            <p:strVal val="#ppt_x"/>
                          </p:val>
                        </p:tav>
                        <p:tav tm="100000">
                          <p:val>
                            <p:strVal val="#ppt_x"/>
                          </p:val>
                        </p:tav>
                      </p:tavLst>
                    </p:anim>
                    <p:anim calcmode="lin" valueType="num">
                      <p:cBhvr additive="base">
                        <p:cTn dur="500" fill="hold"/>
                        <p:tgtEl>
                          <p:spTgt spid="3"/>
                        </p:tgtEl>
                        <p:attrNameLst>
                          <p:attrName>ppt_y</p:attrName>
                        </p:attrNameLst>
                      </p:cBhvr>
                      <p:tavLst>
                        <p:tav tm="0">
                          <p:val>
                            <p:strVal val="1+#ppt_h/2"/>
                          </p:val>
                        </p:tav>
                        <p:tav tm="100000">
                          <p:val>
                            <p:strVal val="#ppt_y"/>
                          </p:val>
                        </p:tav>
                      </p:tavLst>
                    </p:anim>
                  </p:childTnLst>
                </p:cTn>
              </p:par>
            </p:tnLst>
          </p:tmpl>
          <p:tmpl lvl="4">
            <p:tnLst>
              <p:par>
                <p:cTn presetID="2" presetClass="entr" presetSubtype="12" fill="hold" nodeType="clickEffect">
                  <p:stCondLst>
                    <p:cond delay="0"/>
                  </p:stCondLst>
                  <p:childTnLst>
                    <p:set>
                      <p:cBhvr>
                        <p:cTn dur="1" fill="hold">
                          <p:stCondLst>
                            <p:cond delay="0"/>
                          </p:stCondLst>
                        </p:cTn>
                        <p:tgtEl>
                          <p:spTgt spid="3"/>
                        </p:tgtEl>
                        <p:attrNameLst>
                          <p:attrName>style.visibility</p:attrName>
                        </p:attrNameLst>
                      </p:cBhvr>
                      <p:to>
                        <p:strVal val="visible"/>
                      </p:to>
                    </p:set>
                    <p:anim calcmode="lin" valueType="num">
                      <p:cBhvr additive="base">
                        <p:cTn dur="500" fill="hold"/>
                        <p:tgtEl>
                          <p:spTgt spid="3"/>
                        </p:tgtEl>
                        <p:attrNameLst>
                          <p:attrName>ppt_x</p:attrName>
                        </p:attrNameLst>
                      </p:cBhvr>
                      <p:tavLst>
                        <p:tav tm="0">
                          <p:val>
                            <p:strVal val="0-#ppt_w/2"/>
                          </p:val>
                        </p:tav>
                        <p:tav tm="100000">
                          <p:val>
                            <p:strVal val="#ppt_x"/>
                          </p:val>
                        </p:tav>
                      </p:tavLst>
                    </p:anim>
                    <p:anim calcmode="lin" valueType="num">
                      <p:cBhvr additive="base">
                        <p:cTn dur="500" fill="hold"/>
                        <p:tgtEl>
                          <p:spTgt spid="3"/>
                        </p:tgtEl>
                        <p:attrNameLst>
                          <p:attrName>ppt_y</p:attrName>
                        </p:attrNameLst>
                      </p:cBhvr>
                      <p:tavLst>
                        <p:tav tm="0">
                          <p:val>
                            <p:strVal val="1+#ppt_h/2"/>
                          </p:val>
                        </p:tav>
                        <p:tav tm="100000">
                          <p:val>
                            <p:strVal val="#ppt_y"/>
                          </p:val>
                        </p:tav>
                      </p:tavLst>
                    </p:anim>
                  </p:childTnLst>
                </p:cTn>
              </p:par>
            </p:tnLst>
          </p:tmpl>
          <p:tmpl lvl="5">
            <p:tnLst>
              <p:par>
                <p:cTn presetID="2" presetClass="entr" presetSubtype="6" fill="hold" nodeType="clickEffect">
                  <p:stCondLst>
                    <p:cond delay="0"/>
                  </p:stCondLst>
                  <p:childTnLst>
                    <p:set>
                      <p:cBhvr>
                        <p:cTn dur="1" fill="hold">
                          <p:stCondLst>
                            <p:cond delay="0"/>
                          </p:stCondLst>
                        </p:cTn>
                        <p:tgtEl>
                          <p:spTgt spid="3"/>
                        </p:tgtEl>
                        <p:attrNameLst>
                          <p:attrName>style.visibility</p:attrName>
                        </p:attrNameLst>
                      </p:cBhvr>
                      <p:to>
                        <p:strVal val="visible"/>
                      </p:to>
                    </p:set>
                    <p:anim calcmode="lin" valueType="num">
                      <p:cBhvr additive="base">
                        <p:cTn dur="500" fill="hold"/>
                        <p:tgtEl>
                          <p:spTgt spid="3"/>
                        </p:tgtEl>
                        <p:attrNameLst>
                          <p:attrName>ppt_x</p:attrName>
                        </p:attrNameLst>
                      </p:cBhvr>
                      <p:tavLst>
                        <p:tav tm="0">
                          <p:val>
                            <p:strVal val="1+#ppt_w/2"/>
                          </p:val>
                        </p:tav>
                        <p:tav tm="100000">
                          <p:val>
                            <p:strVal val="#ppt_x"/>
                          </p:val>
                        </p:tav>
                      </p:tavLst>
                    </p:anim>
                    <p:anim calcmode="lin" valueType="num">
                      <p:cBhvr additive="base">
                        <p:cTn dur="500" fill="hold"/>
                        <p:tgtEl>
                          <p:spTgt spid="3"/>
                        </p:tgtEl>
                        <p:attrNameLst>
                          <p:attrName>ppt_y</p:attrName>
                        </p:attrNameLst>
                      </p:cBhvr>
                      <p:tavLst>
                        <p:tav tm="0">
                          <p:val>
                            <p:strVal val="1+#ppt_h/2"/>
                          </p:val>
                        </p:tav>
                        <p:tav tm="100000">
                          <p:val>
                            <p:strVal val="#ppt_y"/>
                          </p:val>
                        </p:tav>
                      </p:tavLst>
                    </p:anim>
                  </p:childTnLst>
                </p:cTn>
              </p:par>
            </p:tnLst>
          </p:tmpl>
        </p:tmplLst>
      </p:bldP>
    </p:bld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ct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61AF03D-3063-4E77-95F4-C0BAB235AFBE}" type="datetimeFigureOut">
              <a:rPr lang="en-GB" smtClean="0"/>
              <a:t>30/03/2019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a:xfrm>
            <a:off x="10951856" y="5867131"/>
            <a:ext cx="551167" cy="365125"/>
          </a:xfrm>
        </p:spPr>
        <p:txBody>
          <a:bodyPr/>
          <a:lstStyle/>
          <a:p>
            <a:fld id="{4FDAED0B-439B-41D0-90AF-053D5B777AFC}" type="slidenum">
              <a:rPr lang="en-GB" smtClean="0"/>
              <a:t>‹#›</a:t>
            </a:fld>
            <a:endParaRPr lang="en-GB"/>
          </a:p>
        </p:txBody>
      </p:sp>
    </p:spTree>
    <p:extLst>
      <p:ext uri="{BB962C8B-B14F-4D97-AF65-F5344CB8AC3E}">
        <p14:creationId xmlns:p14="http://schemas.microsoft.com/office/powerpoint/2010/main" val="37905392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72279" y="2666999"/>
            <a:ext cx="8930747" cy="2110382"/>
          </a:xfrm>
        </p:spPr>
        <p:txBody>
          <a:bodyPr anchor="b"/>
          <a:lstStyle>
            <a:lvl1pPr algn="r">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72278" y="4777381"/>
            <a:ext cx="8930748"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261AF03D-3063-4E77-95F4-C0BAB235AFBE}" type="datetimeFigureOut">
              <a:rPr lang="en-GB" smtClean="0"/>
              <a:t>30/03/2019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FDAED0B-439B-41D0-90AF-053D5B777AFC}" type="slidenum">
              <a:rPr lang="en-GB" smtClean="0"/>
              <a:t>‹#›</a:t>
            </a:fld>
            <a:endParaRPr lang="en-GB"/>
          </a:p>
        </p:txBody>
      </p:sp>
    </p:spTree>
    <p:extLst>
      <p:ext uri="{BB962C8B-B14F-4D97-AF65-F5344CB8AC3E}">
        <p14:creationId xmlns:p14="http://schemas.microsoft.com/office/powerpoint/2010/main" val="25763817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0"/>
            <a:ext cx="10018713" cy="1752599"/>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84312" y="2666999"/>
            <a:ext cx="4895055" cy="3124201"/>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607967" y="2667000"/>
            <a:ext cx="4895056" cy="3124200"/>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61AF03D-3063-4E77-95F4-C0BAB235AFBE}" type="datetimeFigureOut">
              <a:rPr lang="en-GB" smtClean="0"/>
              <a:t>30/03/2019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FDAED0B-439B-41D0-90AF-053D5B777AFC}" type="slidenum">
              <a:rPr lang="en-GB" smtClean="0"/>
              <a:t>‹#›</a:t>
            </a:fld>
            <a:endParaRPr lang="en-GB"/>
          </a:p>
        </p:txBody>
      </p:sp>
    </p:spTree>
    <p:extLst>
      <p:ext uri="{BB962C8B-B14F-4D97-AF65-F5344CB8AC3E}">
        <p14:creationId xmlns:p14="http://schemas.microsoft.com/office/powerpoint/2010/main" val="28832347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772179" y="2658533"/>
            <a:ext cx="4607188"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484311"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880487" y="2667000"/>
            <a:ext cx="4622537"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607967"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261AF03D-3063-4E77-95F4-C0BAB235AFBE}" type="datetimeFigureOut">
              <a:rPr lang="en-GB" smtClean="0"/>
              <a:t>30/03/2019</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4FDAED0B-439B-41D0-90AF-053D5B777AFC}" type="slidenum">
              <a:rPr lang="en-GB" smtClean="0"/>
              <a:t>‹#›</a:t>
            </a:fld>
            <a:endParaRPr lang="en-GB"/>
          </a:p>
        </p:txBody>
      </p:sp>
    </p:spTree>
    <p:extLst>
      <p:ext uri="{BB962C8B-B14F-4D97-AF65-F5344CB8AC3E}">
        <p14:creationId xmlns:p14="http://schemas.microsoft.com/office/powerpoint/2010/main" val="29473569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61AF03D-3063-4E77-95F4-C0BAB235AFBE}" type="datetimeFigureOut">
              <a:rPr lang="en-GB" smtClean="0"/>
              <a:t>30/03/2019</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4FDAED0B-439B-41D0-90AF-053D5B777AFC}" type="slidenum">
              <a:rPr lang="en-GB" smtClean="0"/>
              <a:t>‹#›</a:t>
            </a:fld>
            <a:endParaRPr lang="en-GB"/>
          </a:p>
        </p:txBody>
      </p:sp>
    </p:spTree>
    <p:extLst>
      <p:ext uri="{BB962C8B-B14F-4D97-AF65-F5344CB8AC3E}">
        <p14:creationId xmlns:p14="http://schemas.microsoft.com/office/powerpoint/2010/main" val="8676492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61AF03D-3063-4E77-95F4-C0BAB235AFBE}" type="datetimeFigureOut">
              <a:rPr lang="en-GB" smtClean="0"/>
              <a:t>30/03/2019</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4FDAED0B-439B-41D0-90AF-053D5B777AFC}" type="slidenum">
              <a:rPr lang="en-GB" smtClean="0"/>
              <a:t>‹#›</a:t>
            </a:fld>
            <a:endParaRPr lang="en-GB"/>
          </a:p>
        </p:txBody>
      </p:sp>
    </p:spTree>
    <p:extLst>
      <p:ext uri="{BB962C8B-B14F-4D97-AF65-F5344CB8AC3E}">
        <p14:creationId xmlns:p14="http://schemas.microsoft.com/office/powerpoint/2010/main" val="35378983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1600200"/>
            <a:ext cx="3549121" cy="1371600"/>
          </a:xfrm>
        </p:spPr>
        <p:txBody>
          <a:bodyPr anchor="b">
            <a:normAutofit/>
          </a:bodyPr>
          <a:lstStyle>
            <a:lvl1pPr algn="ctr">
              <a:defRPr sz="2400" b="0"/>
            </a:lvl1pPr>
          </a:lstStyle>
          <a:p>
            <a:r>
              <a:rPr lang="en-US"/>
              <a:t>Click to edit Master title style</a:t>
            </a:r>
            <a:endParaRPr lang="en-US" dirty="0"/>
          </a:p>
        </p:txBody>
      </p:sp>
      <p:sp>
        <p:nvSpPr>
          <p:cNvPr id="3" name="Content Placeholder 2"/>
          <p:cNvSpPr>
            <a:spLocks noGrp="1"/>
          </p:cNvSpPr>
          <p:nvPr>
            <p:ph idx="1"/>
          </p:nvPr>
        </p:nvSpPr>
        <p:spPr>
          <a:xfrm>
            <a:off x="5262033" y="685799"/>
            <a:ext cx="6240990"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84312" y="2971800"/>
            <a:ext cx="3549121"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261AF03D-3063-4E77-95F4-C0BAB235AFBE}" type="datetimeFigureOut">
              <a:rPr lang="en-GB" smtClean="0"/>
              <a:t>30/03/2019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FDAED0B-439B-41D0-90AF-053D5B777AFC}" type="slidenum">
              <a:rPr lang="en-GB" smtClean="0"/>
              <a:t>‹#›</a:t>
            </a:fld>
            <a:endParaRPr lang="en-GB"/>
          </a:p>
        </p:txBody>
      </p:sp>
    </p:spTree>
    <p:extLst>
      <p:ext uri="{BB962C8B-B14F-4D97-AF65-F5344CB8AC3E}">
        <p14:creationId xmlns:p14="http://schemas.microsoft.com/office/powerpoint/2010/main" val="14344683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2724" y="1752599"/>
            <a:ext cx="5426158" cy="1371600"/>
          </a:xfrm>
        </p:spPr>
        <p:txBody>
          <a:bodyPr anchor="b">
            <a:normAutofit/>
          </a:bodyPr>
          <a:lstStyle>
            <a:lvl1pPr algn="ctr">
              <a:defRPr sz="280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7594682" y="914400"/>
            <a:ext cx="3280974"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482724" y="3124199"/>
            <a:ext cx="5426158"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261AF03D-3063-4E77-95F4-C0BAB235AFBE}" type="datetimeFigureOut">
              <a:rPr lang="en-GB" smtClean="0"/>
              <a:t>30/03/2019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FDAED0B-439B-41D0-90AF-053D5B777AFC}" type="slidenum">
              <a:rPr lang="en-GB" smtClean="0"/>
              <a:t>‹#›</a:t>
            </a:fld>
            <a:endParaRPr lang="en-GB"/>
          </a:p>
        </p:txBody>
      </p:sp>
    </p:spTree>
    <p:extLst>
      <p:ext uri="{BB962C8B-B14F-4D97-AF65-F5344CB8AC3E}">
        <p14:creationId xmlns:p14="http://schemas.microsoft.com/office/powerpoint/2010/main" val="2031053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7" name="Group 6"/>
          <p:cNvGrpSpPr/>
          <p:nvPr/>
        </p:nvGrpSpPr>
        <p:grpSpPr>
          <a:xfrm>
            <a:off x="150812" y="0"/>
            <a:ext cx="2436813" cy="6858001"/>
            <a:chOff x="1320800" y="0"/>
            <a:chExt cx="2436813" cy="6858001"/>
          </a:xfrm>
        </p:grpSpPr>
        <p:sp>
          <p:nvSpPr>
            <p:cNvPr id="8" name="Freeform 6"/>
            <p:cNvSpPr/>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9" name="Freeform 7"/>
            <p:cNvSpPr/>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sp>
        <p:sp>
          <p:nvSpPr>
            <p:cNvPr id="10" name="Freeform 8"/>
            <p:cNvSpPr/>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sp>
        <p:sp>
          <p:nvSpPr>
            <p:cNvPr id="11" name="Freeform 9"/>
            <p:cNvSpPr/>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12" name="Freeform 10"/>
            <p:cNvSpPr/>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13" name="Freeform 11"/>
            <p:cNvSpPr/>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sp>
      </p:grpSp>
      <p:sp>
        <p:nvSpPr>
          <p:cNvPr id="2" name="Title Placeholder 1"/>
          <p:cNvSpPr>
            <a:spLocks noGrp="1"/>
          </p:cNvSpPr>
          <p:nvPr>
            <p:ph type="title"/>
          </p:nvPr>
        </p:nvSpPr>
        <p:spPr>
          <a:xfrm>
            <a:off x="1484311" y="685800"/>
            <a:ext cx="10018713" cy="1752599"/>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484310" y="2666999"/>
            <a:ext cx="10018713" cy="3124201"/>
          </a:xfrm>
          <a:prstGeom prst="rect">
            <a:avLst/>
          </a:prstGeom>
        </p:spPr>
        <p:txBody>
          <a:bodyPr vert="horz" lIns="91440" tIns="45720" rIns="91440" bIns="45720" rtlCol="0"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9732656" y="5883275"/>
            <a:ext cx="1143000"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261AF03D-3063-4E77-95F4-C0BAB235AFBE}" type="datetimeFigureOut">
              <a:rPr lang="en-GB" smtClean="0"/>
              <a:t>30/03/2019</a:t>
            </a:fld>
            <a:endParaRPr lang="en-GB"/>
          </a:p>
        </p:txBody>
      </p:sp>
      <p:sp>
        <p:nvSpPr>
          <p:cNvPr id="5" name="Footer Placeholder 4"/>
          <p:cNvSpPr>
            <a:spLocks noGrp="1"/>
          </p:cNvSpPr>
          <p:nvPr>
            <p:ph type="ftr" sz="quarter" idx="3"/>
          </p:nvPr>
        </p:nvSpPr>
        <p:spPr>
          <a:xfrm>
            <a:off x="2572279" y="5883275"/>
            <a:ext cx="7084177" cy="3651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GB"/>
          </a:p>
        </p:txBody>
      </p:sp>
      <p:sp>
        <p:nvSpPr>
          <p:cNvPr id="6" name="Slide Number Placeholder 5"/>
          <p:cNvSpPr>
            <a:spLocks noGrp="1"/>
          </p:cNvSpPr>
          <p:nvPr>
            <p:ph type="sldNum" sz="quarter" idx="4"/>
          </p:nvPr>
        </p:nvSpPr>
        <p:spPr>
          <a:xfrm>
            <a:off x="10951856" y="5883275"/>
            <a:ext cx="551167"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4FDAED0B-439B-41D0-90AF-053D5B777AFC}" type="slidenum">
              <a:rPr lang="en-GB" smtClean="0"/>
              <a:t>‹#›</a:t>
            </a:fld>
            <a:endParaRPr lang="en-GB"/>
          </a:p>
        </p:txBody>
      </p:sp>
    </p:spTree>
    <p:extLst>
      <p:ext uri="{BB962C8B-B14F-4D97-AF65-F5344CB8AC3E}">
        <p14:creationId xmlns:p14="http://schemas.microsoft.com/office/powerpoint/2010/main" val="445832661"/>
      </p:ext>
    </p:extLst>
  </p:cSld>
  <p:clrMap bg1="lt1" tx1="dk1" bg2="lt2" tx2="dk2" accent1="accent1" accent2="accent2" accent3="accent3" accent4="accent4" accent5="accent5" accent6="accent6" hlink="hlink" folHlink="folHlink"/>
  <p:sldLayoutIdLst>
    <p:sldLayoutId id="2147483700" r:id="rId1"/>
    <p:sldLayoutId id="2147483701" r:id="rId2"/>
    <p:sldLayoutId id="2147483702" r:id="rId3"/>
    <p:sldLayoutId id="2147483703" r:id="rId4"/>
    <p:sldLayoutId id="2147483704" r:id="rId5"/>
    <p:sldLayoutId id="2147483705" r:id="rId6"/>
    <p:sldLayoutId id="2147483706" r:id="rId7"/>
    <p:sldLayoutId id="2147483707" r:id="rId8"/>
    <p:sldLayoutId id="2147483708" r:id="rId9"/>
    <p:sldLayoutId id="2147483709" r:id="rId10"/>
    <p:sldLayoutId id="2147483710" r:id="rId11"/>
    <p:sldLayoutId id="2147483711" r:id="rId12"/>
    <p:sldLayoutId id="2147483712" r:id="rId13"/>
    <p:sldLayoutId id="2147483713" r:id="rId14"/>
    <p:sldLayoutId id="2147483714" r:id="rId15"/>
    <p:sldLayoutId id="2147483715" r:id="rId16"/>
    <p:sldLayoutId id="2147483716" r:id="rId17"/>
    <p:sldLayoutId id="2147483717" r:id="rId18"/>
  </p:sldLayoutIdLst>
  <p:txStyles>
    <p:title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commons.wikimedia.org/wiki/file:christian_handshake.svg" TargetMode="External"/><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5420AB-B100-416A-AE93-DAA7267D9182}"/>
              </a:ext>
            </a:extLst>
          </p:cNvPr>
          <p:cNvSpPr>
            <a:spLocks noGrp="1"/>
          </p:cNvSpPr>
          <p:nvPr>
            <p:ph type="ctrTitle"/>
          </p:nvPr>
        </p:nvSpPr>
        <p:spPr/>
        <p:txBody>
          <a:bodyPr/>
          <a:lstStyle/>
          <a:p>
            <a:r>
              <a:rPr lang="en-GB" b="1" dirty="0"/>
              <a:t>Applying the Covenant</a:t>
            </a:r>
          </a:p>
        </p:txBody>
      </p:sp>
      <p:sp>
        <p:nvSpPr>
          <p:cNvPr id="3" name="Subtitle 2">
            <a:extLst>
              <a:ext uri="{FF2B5EF4-FFF2-40B4-BE49-F238E27FC236}">
                <a16:creationId xmlns:a16="http://schemas.microsoft.com/office/drawing/2014/main" id="{8451E247-9B26-48FC-A6A0-4A8766DDB420}"/>
              </a:ext>
            </a:extLst>
          </p:cNvPr>
          <p:cNvSpPr>
            <a:spLocks noGrp="1"/>
          </p:cNvSpPr>
          <p:nvPr>
            <p:ph type="subTitle" idx="1"/>
          </p:nvPr>
        </p:nvSpPr>
        <p:spPr/>
        <p:txBody>
          <a:bodyPr/>
          <a:lstStyle/>
          <a:p>
            <a:pPr rtl="0" eaLnBrk="1" latinLnBrk="0" hangingPunct="1"/>
            <a:r>
              <a:rPr lang="en-GB" sz="3600" b="1" dirty="0"/>
              <a:t>11. Deuteronomy 25:5-19</a:t>
            </a:r>
            <a:br>
              <a:rPr lang="en-GB" sz="3600" b="1" dirty="0"/>
            </a:br>
            <a:r>
              <a:rPr lang="en-GB" sz="3200" b="1" dirty="0"/>
              <a:t>Community Care</a:t>
            </a:r>
            <a:endParaRPr lang="en-GB" sz="3600" dirty="0">
              <a:effectLst/>
            </a:endParaRPr>
          </a:p>
        </p:txBody>
      </p:sp>
      <p:pic>
        <p:nvPicPr>
          <p:cNvPr id="4" name="Picture 3">
            <a:extLst>
              <a:ext uri="{FF2B5EF4-FFF2-40B4-BE49-F238E27FC236}">
                <a16:creationId xmlns:a16="http://schemas.microsoft.com/office/drawing/2014/main" id="{CE6D16F5-10F1-43F7-B430-B70A45730B98}"/>
              </a:ext>
            </a:extLst>
          </p:cNvPr>
          <p:cNvPicPr>
            <a:picLocks noChangeAspect="1"/>
          </p:cNvPicPr>
          <p:nvPr/>
        </p:nvPicPr>
        <p:blipFill>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5370306" y="51855"/>
            <a:ext cx="2638893" cy="3092453"/>
          </a:xfrm>
          <a:prstGeom prst="rect">
            <a:avLst/>
          </a:prstGeom>
        </p:spPr>
      </p:pic>
    </p:spTree>
    <p:extLst>
      <p:ext uri="{BB962C8B-B14F-4D97-AF65-F5344CB8AC3E}">
        <p14:creationId xmlns:p14="http://schemas.microsoft.com/office/powerpoint/2010/main" val="28823650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A66494-7FB2-4A0E-9601-516D7FCA6A42}"/>
              </a:ext>
            </a:extLst>
          </p:cNvPr>
          <p:cNvSpPr>
            <a:spLocks noGrp="1"/>
          </p:cNvSpPr>
          <p:nvPr>
            <p:ph type="title"/>
          </p:nvPr>
        </p:nvSpPr>
        <p:spPr/>
        <p:txBody>
          <a:bodyPr/>
          <a:lstStyle/>
          <a:p>
            <a:pPr marR="0" rtl="0"/>
            <a:r>
              <a:rPr lang="en-GB" dirty="0"/>
              <a:t>Deuteronomy</a:t>
            </a:r>
          </a:p>
        </p:txBody>
      </p:sp>
      <p:sp>
        <p:nvSpPr>
          <p:cNvPr id="3" name="Text Placeholder 2">
            <a:extLst>
              <a:ext uri="{FF2B5EF4-FFF2-40B4-BE49-F238E27FC236}">
                <a16:creationId xmlns:a16="http://schemas.microsoft.com/office/drawing/2014/main" id="{3A9F3A50-E327-45FA-B33C-27EEC4663B4F}"/>
              </a:ext>
            </a:extLst>
          </p:cNvPr>
          <p:cNvSpPr>
            <a:spLocks noGrp="1"/>
          </p:cNvSpPr>
          <p:nvPr>
            <p:ph type="body" idx="1"/>
          </p:nvPr>
        </p:nvSpPr>
        <p:spPr>
          <a:xfrm>
            <a:off x="1727326" y="1482810"/>
            <a:ext cx="10464674" cy="5375190"/>
          </a:xfrm>
        </p:spPr>
        <p:txBody>
          <a:bodyPr>
            <a:normAutofit fontScale="92500" lnSpcReduction="10000"/>
          </a:bodyPr>
          <a:lstStyle/>
          <a:p>
            <a:pPr marR="0" lvl="0" rtl="0"/>
            <a:r>
              <a:rPr lang="en-GB" dirty="0"/>
              <a:t>Moses preaching his advice after 40 years of leadership in 3 sermons</a:t>
            </a:r>
          </a:p>
          <a:p>
            <a:pPr marR="0" lvl="0" rtl="0"/>
            <a:r>
              <a:rPr lang="en-GB" dirty="0"/>
              <a:t>A covenant document explaining the context of the agreement between God and His people after He rescues them from slavery, the agreement itself and applications of that agreement for the people living in the Promised Land</a:t>
            </a:r>
          </a:p>
          <a:p>
            <a:pPr marR="0" lvl="1" rtl="0"/>
            <a:r>
              <a:rPr lang="en-GB" dirty="0"/>
              <a:t>Ch 25 is part of the application section and applies the covenant to locally accepted practices at the time</a:t>
            </a:r>
          </a:p>
          <a:p>
            <a:pPr marR="0" lvl="0" rtl="0"/>
            <a:r>
              <a:rPr lang="en-GB" dirty="0"/>
              <a:t>The questions for us are:</a:t>
            </a:r>
          </a:p>
          <a:p>
            <a:pPr marR="0" lvl="1" rtl="0"/>
            <a:r>
              <a:rPr lang="en-GB" dirty="0"/>
              <a:t>‘How is God speaking to us now through all this?’</a:t>
            </a:r>
          </a:p>
          <a:p>
            <a:pPr marR="0" lvl="1" rtl="0"/>
            <a:r>
              <a:rPr lang="en-GB" dirty="0"/>
              <a:t>‘How much of this is relevant and applicable to us now?’</a:t>
            </a:r>
          </a:p>
        </p:txBody>
      </p:sp>
    </p:spTree>
    <p:extLst>
      <p:ext uri="{BB962C8B-B14F-4D97-AF65-F5344CB8AC3E}">
        <p14:creationId xmlns:p14="http://schemas.microsoft.com/office/powerpoint/2010/main" val="30684834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1BFEAF-9155-4EF7-B5D4-320EB2CF20E6}"/>
              </a:ext>
            </a:extLst>
          </p:cNvPr>
          <p:cNvSpPr>
            <a:spLocks noGrp="1"/>
          </p:cNvSpPr>
          <p:nvPr>
            <p:ph type="title"/>
          </p:nvPr>
        </p:nvSpPr>
        <p:spPr/>
        <p:txBody>
          <a:bodyPr/>
          <a:lstStyle/>
          <a:p>
            <a:pPr marR="0" rtl="0"/>
            <a:r>
              <a:rPr lang="en-GB" dirty="0"/>
              <a:t>God is a giving God</a:t>
            </a:r>
          </a:p>
        </p:txBody>
      </p:sp>
      <p:sp>
        <p:nvSpPr>
          <p:cNvPr id="3" name="Text Placeholder 2">
            <a:extLst>
              <a:ext uri="{FF2B5EF4-FFF2-40B4-BE49-F238E27FC236}">
                <a16:creationId xmlns:a16="http://schemas.microsoft.com/office/drawing/2014/main" id="{554C01C2-F3AB-40FD-BA3B-9448D5A74338}"/>
              </a:ext>
            </a:extLst>
          </p:cNvPr>
          <p:cNvSpPr>
            <a:spLocks noGrp="1"/>
          </p:cNvSpPr>
          <p:nvPr>
            <p:ph type="body" idx="1"/>
          </p:nvPr>
        </p:nvSpPr>
        <p:spPr>
          <a:xfrm>
            <a:off x="1484310" y="1125415"/>
            <a:ext cx="10464674" cy="5633732"/>
          </a:xfrm>
        </p:spPr>
        <p:txBody>
          <a:bodyPr>
            <a:normAutofit/>
          </a:bodyPr>
          <a:lstStyle/>
          <a:p>
            <a:pPr marR="0" lvl="0" rtl="0"/>
            <a:r>
              <a:rPr lang="en-GB" sz="3600" dirty="0"/>
              <a:t>He is giving them the Land</a:t>
            </a:r>
          </a:p>
          <a:p>
            <a:pPr marR="0" lvl="1" rtl="0"/>
            <a:r>
              <a:rPr lang="en-GB" sz="3200" dirty="0"/>
              <a:t>As another act of grace after rescuing them from slavery in Egypt 40 years beforehand</a:t>
            </a:r>
          </a:p>
          <a:p>
            <a:pPr marR="0" lvl="0" rtl="0"/>
            <a:r>
              <a:rPr lang="en-GB" sz="3600" dirty="0"/>
              <a:t>His giving comes with strings</a:t>
            </a:r>
          </a:p>
          <a:p>
            <a:pPr marR="0" lvl="1" rtl="0"/>
            <a:r>
              <a:rPr lang="en-GB" sz="3200" dirty="0"/>
              <a:t>If His people want to prosper with His gifts then they are expected to develop a character of justice and fairness</a:t>
            </a:r>
          </a:p>
          <a:p>
            <a:pPr marR="0" lvl="2" rtl="0"/>
            <a:r>
              <a:rPr lang="en-GB" sz="3200" dirty="0"/>
              <a:t>Reflecting God’s character</a:t>
            </a:r>
          </a:p>
        </p:txBody>
      </p:sp>
    </p:spTree>
    <p:extLst>
      <p:ext uri="{BB962C8B-B14F-4D97-AF65-F5344CB8AC3E}">
        <p14:creationId xmlns:p14="http://schemas.microsoft.com/office/powerpoint/2010/main" val="10436850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70BFFE-4097-42B2-9366-23B7C6768077}"/>
              </a:ext>
            </a:extLst>
          </p:cNvPr>
          <p:cNvSpPr>
            <a:spLocks noGrp="1"/>
          </p:cNvSpPr>
          <p:nvPr>
            <p:ph type="title"/>
          </p:nvPr>
        </p:nvSpPr>
        <p:spPr/>
        <p:txBody>
          <a:bodyPr>
            <a:normAutofit/>
          </a:bodyPr>
          <a:lstStyle/>
          <a:p>
            <a:pPr marR="0" rtl="0"/>
            <a:r>
              <a:rPr lang="en-GB" dirty="0"/>
              <a:t>God detests cheating and dishonesty</a:t>
            </a:r>
          </a:p>
        </p:txBody>
      </p:sp>
      <p:sp>
        <p:nvSpPr>
          <p:cNvPr id="3" name="Text Placeholder 2">
            <a:extLst>
              <a:ext uri="{FF2B5EF4-FFF2-40B4-BE49-F238E27FC236}">
                <a16:creationId xmlns:a16="http://schemas.microsoft.com/office/drawing/2014/main" id="{31B6F5D3-6D05-4551-B245-FEE5DD13C77B}"/>
              </a:ext>
            </a:extLst>
          </p:cNvPr>
          <p:cNvSpPr>
            <a:spLocks noGrp="1"/>
          </p:cNvSpPr>
          <p:nvPr>
            <p:ph type="body" idx="1"/>
          </p:nvPr>
        </p:nvSpPr>
        <p:spPr>
          <a:xfrm>
            <a:off x="1484310" y="1594022"/>
            <a:ext cx="10464674" cy="3952339"/>
          </a:xfrm>
        </p:spPr>
        <p:txBody>
          <a:bodyPr>
            <a:normAutofit/>
          </a:bodyPr>
          <a:lstStyle/>
          <a:p>
            <a:pPr marR="0" lvl="0" rtl="0"/>
            <a:r>
              <a:rPr lang="en-GB" sz="3600" dirty="0"/>
              <a:t>God has not changed</a:t>
            </a:r>
          </a:p>
          <a:p>
            <a:pPr marR="0" lvl="1" rtl="0"/>
            <a:r>
              <a:rPr lang="en-GB" sz="3200" dirty="0"/>
              <a:t>He is still the same giving God</a:t>
            </a:r>
          </a:p>
          <a:p>
            <a:pPr marR="0" lvl="1" rtl="0"/>
            <a:r>
              <a:rPr lang="en-GB" sz="3200" dirty="0"/>
              <a:t>He still gives free gifts with strings</a:t>
            </a:r>
          </a:p>
          <a:p>
            <a:pPr lvl="1"/>
            <a:r>
              <a:rPr lang="en-GB" sz="3200" dirty="0"/>
              <a:t>Not a demand, but an expectation that God’s people will reflect His character</a:t>
            </a:r>
          </a:p>
          <a:p>
            <a:r>
              <a:rPr lang="en-GB" sz="3600" dirty="0"/>
              <a:t>The standard for God’s people is total equality</a:t>
            </a:r>
          </a:p>
        </p:txBody>
      </p:sp>
    </p:spTree>
    <p:extLst>
      <p:ext uri="{BB962C8B-B14F-4D97-AF65-F5344CB8AC3E}">
        <p14:creationId xmlns:p14="http://schemas.microsoft.com/office/powerpoint/2010/main" val="15921996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CB6F63-0F75-4743-A3FC-FB3A831CA205}"/>
              </a:ext>
            </a:extLst>
          </p:cNvPr>
          <p:cNvSpPr>
            <a:spLocks noGrp="1"/>
          </p:cNvSpPr>
          <p:nvPr>
            <p:ph type="title"/>
          </p:nvPr>
        </p:nvSpPr>
        <p:spPr/>
        <p:txBody>
          <a:bodyPr/>
          <a:lstStyle/>
          <a:p>
            <a:pPr marR="0" rtl="0"/>
            <a:r>
              <a:rPr lang="en-GB" dirty="0"/>
              <a:t>God gives rest to His people</a:t>
            </a:r>
          </a:p>
        </p:txBody>
      </p:sp>
      <p:sp>
        <p:nvSpPr>
          <p:cNvPr id="3" name="Text Placeholder 2">
            <a:extLst>
              <a:ext uri="{FF2B5EF4-FFF2-40B4-BE49-F238E27FC236}">
                <a16:creationId xmlns:a16="http://schemas.microsoft.com/office/drawing/2014/main" id="{CF8E9D58-3E48-45D9-86E6-9EE072B1E705}"/>
              </a:ext>
            </a:extLst>
          </p:cNvPr>
          <p:cNvSpPr>
            <a:spLocks noGrp="1"/>
          </p:cNvSpPr>
          <p:nvPr>
            <p:ph type="body" idx="1"/>
          </p:nvPr>
        </p:nvSpPr>
        <p:spPr>
          <a:xfrm>
            <a:off x="1457806" y="1303549"/>
            <a:ext cx="10707690" cy="5586686"/>
          </a:xfrm>
        </p:spPr>
        <p:txBody>
          <a:bodyPr>
            <a:normAutofit/>
          </a:bodyPr>
          <a:lstStyle/>
          <a:p>
            <a:r>
              <a:rPr lang="en-GB" dirty="0"/>
              <a:t>What will you do when you rest?</a:t>
            </a:r>
          </a:p>
          <a:p>
            <a:pPr lvl="1"/>
            <a:r>
              <a:rPr lang="en-GB" dirty="0"/>
              <a:t>Blotting out the memory of the Amalekites</a:t>
            </a:r>
          </a:p>
          <a:p>
            <a:pPr marR="0" lvl="1" rtl="0"/>
            <a:r>
              <a:rPr lang="en-GB" dirty="0"/>
              <a:t>Two opposing views:</a:t>
            </a:r>
          </a:p>
          <a:p>
            <a:pPr lvl="2"/>
            <a:r>
              <a:rPr lang="en-GB" dirty="0"/>
              <a:t>In your rest do not stir up past hurt</a:t>
            </a:r>
          </a:p>
          <a:p>
            <a:pPr lvl="3"/>
            <a:r>
              <a:rPr lang="en-GB" dirty="0"/>
              <a:t>Remember, but let God do the vengeance and do not be like them</a:t>
            </a:r>
          </a:p>
          <a:p>
            <a:pPr lvl="2"/>
            <a:r>
              <a:rPr lang="en-GB" dirty="0"/>
              <a:t>In your rest clean up the past</a:t>
            </a:r>
          </a:p>
          <a:p>
            <a:pPr lvl="3"/>
            <a:r>
              <a:rPr lang="en-GB" dirty="0"/>
              <a:t>Remember to wipe out the Amalekites because they will never change</a:t>
            </a:r>
          </a:p>
          <a:p>
            <a:pPr algn="ctr"/>
            <a:r>
              <a:rPr lang="en-GB" dirty="0"/>
              <a:t>Listening to the Spirit for His wisdom to know what to do 	at any time is essential to Christian living</a:t>
            </a:r>
          </a:p>
        </p:txBody>
      </p:sp>
    </p:spTree>
    <p:extLst>
      <p:ext uri="{BB962C8B-B14F-4D97-AF65-F5344CB8AC3E}">
        <p14:creationId xmlns:p14="http://schemas.microsoft.com/office/powerpoint/2010/main" val="10040925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FF2194-D218-4354-9A9F-7F6F6E014AC4}"/>
              </a:ext>
            </a:extLst>
          </p:cNvPr>
          <p:cNvSpPr>
            <a:spLocks noGrp="1"/>
          </p:cNvSpPr>
          <p:nvPr>
            <p:ph type="title"/>
          </p:nvPr>
        </p:nvSpPr>
        <p:spPr/>
        <p:txBody>
          <a:bodyPr>
            <a:normAutofit fontScale="90000"/>
          </a:bodyPr>
          <a:lstStyle/>
          <a:p>
            <a:r>
              <a:rPr lang="en-GB" dirty="0"/>
              <a:t>Let’s tackle the problems in our community</a:t>
            </a:r>
          </a:p>
        </p:txBody>
      </p:sp>
      <p:sp>
        <p:nvSpPr>
          <p:cNvPr id="3" name="Text Placeholder 2">
            <a:extLst>
              <a:ext uri="{FF2B5EF4-FFF2-40B4-BE49-F238E27FC236}">
                <a16:creationId xmlns:a16="http://schemas.microsoft.com/office/drawing/2014/main" id="{EB2E89A0-5229-4FD4-B1C5-9B524B8BACDA}"/>
              </a:ext>
            </a:extLst>
          </p:cNvPr>
          <p:cNvSpPr>
            <a:spLocks noGrp="1"/>
          </p:cNvSpPr>
          <p:nvPr>
            <p:ph type="body" idx="1"/>
          </p:nvPr>
        </p:nvSpPr>
        <p:spPr>
          <a:xfrm>
            <a:off x="1484310" y="1594023"/>
            <a:ext cx="10464674" cy="4926047"/>
          </a:xfrm>
        </p:spPr>
        <p:txBody>
          <a:bodyPr/>
          <a:lstStyle/>
          <a:p>
            <a:r>
              <a:rPr lang="en-GB" dirty="0"/>
              <a:t>Looking after abandoned or neglected widows (and widowers)</a:t>
            </a:r>
          </a:p>
          <a:p>
            <a:r>
              <a:rPr lang="en-GB" dirty="0"/>
              <a:t>Rotten families with rotten values that stick together</a:t>
            </a:r>
          </a:p>
          <a:p>
            <a:r>
              <a:rPr lang="en-GB" dirty="0"/>
              <a:t>Dishonest trading</a:t>
            </a:r>
          </a:p>
          <a:p>
            <a:r>
              <a:rPr lang="en-GB" dirty="0"/>
              <a:t>Marauding opportunists who prey on the weak without conscience</a:t>
            </a:r>
          </a:p>
        </p:txBody>
      </p:sp>
      <p:cxnSp>
        <p:nvCxnSpPr>
          <p:cNvPr id="19" name="Straight Connector 18">
            <a:extLst>
              <a:ext uri="{FF2B5EF4-FFF2-40B4-BE49-F238E27FC236}">
                <a16:creationId xmlns:a16="http://schemas.microsoft.com/office/drawing/2014/main" id="{5295F872-55FE-4B94-AA7A-47C1FB8EDC9D}"/>
              </a:ext>
            </a:extLst>
          </p:cNvPr>
          <p:cNvCxnSpPr>
            <a:cxnSpLocks/>
          </p:cNvCxnSpPr>
          <p:nvPr/>
        </p:nvCxnSpPr>
        <p:spPr>
          <a:xfrm flipH="1" flipV="1">
            <a:off x="319656" y="6141649"/>
            <a:ext cx="11501954" cy="51802"/>
          </a:xfrm>
          <a:prstGeom prst="line">
            <a:avLst/>
          </a:prstGeom>
          <a:ln w="76200"/>
        </p:spPr>
        <p:style>
          <a:lnRef idx="3">
            <a:schemeClr val="accent1"/>
          </a:lnRef>
          <a:fillRef idx="0">
            <a:schemeClr val="accent1"/>
          </a:fillRef>
          <a:effectRef idx="2">
            <a:schemeClr val="accent1"/>
          </a:effectRef>
          <a:fontRef idx="minor">
            <a:schemeClr val="tx1"/>
          </a:fontRef>
        </p:style>
      </p:cxnSp>
      <p:cxnSp>
        <p:nvCxnSpPr>
          <p:cNvPr id="10" name="Straight Connector 9">
            <a:extLst>
              <a:ext uri="{FF2B5EF4-FFF2-40B4-BE49-F238E27FC236}">
                <a16:creationId xmlns:a16="http://schemas.microsoft.com/office/drawing/2014/main" id="{D2AE21CF-6E87-43AC-996A-E01B90964481}"/>
              </a:ext>
            </a:extLst>
          </p:cNvPr>
          <p:cNvCxnSpPr>
            <a:cxnSpLocks/>
          </p:cNvCxnSpPr>
          <p:nvPr/>
        </p:nvCxnSpPr>
        <p:spPr>
          <a:xfrm flipH="1">
            <a:off x="370391" y="1383957"/>
            <a:ext cx="1446834" cy="4854797"/>
          </a:xfrm>
          <a:prstGeom prst="line">
            <a:avLst/>
          </a:prstGeom>
          <a:ln w="76200"/>
        </p:spPr>
        <p:style>
          <a:lnRef idx="3">
            <a:schemeClr val="accent1"/>
          </a:lnRef>
          <a:fillRef idx="0">
            <a:schemeClr val="accent1"/>
          </a:fillRef>
          <a:effectRef idx="2">
            <a:schemeClr val="accent1"/>
          </a:effectRef>
          <a:fontRef idx="minor">
            <a:schemeClr val="tx1"/>
          </a:fontRef>
        </p:style>
      </p:cxnSp>
      <p:cxnSp>
        <p:nvCxnSpPr>
          <p:cNvPr id="12" name="Straight Connector 11">
            <a:extLst>
              <a:ext uri="{FF2B5EF4-FFF2-40B4-BE49-F238E27FC236}">
                <a16:creationId xmlns:a16="http://schemas.microsoft.com/office/drawing/2014/main" id="{E8EC1A3A-6FC2-413A-B7B6-10650240D445}"/>
              </a:ext>
            </a:extLst>
          </p:cNvPr>
          <p:cNvCxnSpPr>
            <a:cxnSpLocks/>
          </p:cNvCxnSpPr>
          <p:nvPr/>
        </p:nvCxnSpPr>
        <p:spPr>
          <a:xfrm flipH="1" flipV="1">
            <a:off x="1863380" y="1354946"/>
            <a:ext cx="7058279" cy="17047"/>
          </a:xfrm>
          <a:prstGeom prst="line">
            <a:avLst/>
          </a:prstGeom>
          <a:ln w="76200"/>
        </p:spPr>
        <p:style>
          <a:lnRef idx="3">
            <a:schemeClr val="accent1"/>
          </a:lnRef>
          <a:fillRef idx="0">
            <a:schemeClr val="accent1"/>
          </a:fillRef>
          <a:effectRef idx="2">
            <a:schemeClr val="accent1"/>
          </a:effectRef>
          <a:fontRef idx="minor">
            <a:schemeClr val="tx1"/>
          </a:fontRef>
        </p:style>
      </p:cxnSp>
      <p:cxnSp>
        <p:nvCxnSpPr>
          <p:cNvPr id="14" name="Straight Connector 13">
            <a:extLst>
              <a:ext uri="{FF2B5EF4-FFF2-40B4-BE49-F238E27FC236}">
                <a16:creationId xmlns:a16="http://schemas.microsoft.com/office/drawing/2014/main" id="{EEAF20DC-7595-4CFC-B06A-347264AA6326}"/>
              </a:ext>
            </a:extLst>
          </p:cNvPr>
          <p:cNvCxnSpPr>
            <a:cxnSpLocks/>
            <a:endCxn id="5" idx="2"/>
          </p:cNvCxnSpPr>
          <p:nvPr/>
        </p:nvCxnSpPr>
        <p:spPr>
          <a:xfrm flipH="1" flipV="1">
            <a:off x="10789614" y="1468379"/>
            <a:ext cx="1082730" cy="4673270"/>
          </a:xfrm>
          <a:prstGeom prst="line">
            <a:avLst/>
          </a:prstGeom>
          <a:ln w="76200"/>
        </p:spPr>
        <p:style>
          <a:lnRef idx="3">
            <a:schemeClr val="accent1"/>
          </a:lnRef>
          <a:fillRef idx="0">
            <a:schemeClr val="accent1"/>
          </a:fillRef>
          <a:effectRef idx="2">
            <a:schemeClr val="accent1"/>
          </a:effectRef>
          <a:fontRef idx="minor">
            <a:schemeClr val="tx1"/>
          </a:fontRef>
        </p:style>
      </p:cxnSp>
      <p:sp>
        <p:nvSpPr>
          <p:cNvPr id="7" name="Thought Bubble: Cloud 6">
            <a:extLst>
              <a:ext uri="{FF2B5EF4-FFF2-40B4-BE49-F238E27FC236}">
                <a16:creationId xmlns:a16="http://schemas.microsoft.com/office/drawing/2014/main" id="{93ED3535-2BD5-4CA5-A3BA-EC80925752A0}"/>
              </a:ext>
            </a:extLst>
          </p:cNvPr>
          <p:cNvSpPr/>
          <p:nvPr/>
        </p:nvSpPr>
        <p:spPr>
          <a:xfrm>
            <a:off x="0" y="5645965"/>
            <a:ext cx="2144259" cy="1216784"/>
          </a:xfrm>
          <a:prstGeom prst="cloudCallout">
            <a:avLst>
              <a:gd name="adj1" fmla="val 84122"/>
              <a:gd name="adj2" fmla="val -3631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b="1" dirty="0">
                <a:ln w="22225">
                  <a:solidFill>
                    <a:schemeClr val="accent2"/>
                  </a:solidFill>
                  <a:prstDash val="solid"/>
                </a:ln>
                <a:solidFill>
                  <a:schemeClr val="accent2">
                    <a:lumMod val="40000"/>
                    <a:lumOff val="60000"/>
                  </a:schemeClr>
                </a:solidFill>
              </a:rPr>
              <a:t>Who we are</a:t>
            </a:r>
          </a:p>
        </p:txBody>
      </p:sp>
      <p:sp>
        <p:nvSpPr>
          <p:cNvPr id="6" name="Thought Bubble: Cloud 5">
            <a:extLst>
              <a:ext uri="{FF2B5EF4-FFF2-40B4-BE49-F238E27FC236}">
                <a16:creationId xmlns:a16="http://schemas.microsoft.com/office/drawing/2014/main" id="{6BCE1935-D1E7-406A-A5C2-D513D232A268}"/>
              </a:ext>
            </a:extLst>
          </p:cNvPr>
          <p:cNvSpPr/>
          <p:nvPr/>
        </p:nvSpPr>
        <p:spPr>
          <a:xfrm>
            <a:off x="1645692" y="827366"/>
            <a:ext cx="2335905" cy="1113182"/>
          </a:xfrm>
          <a:prstGeom prst="cloudCallout">
            <a:avLst>
              <a:gd name="adj1" fmla="val 8036"/>
              <a:gd name="adj2" fmla="val 875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b="1" dirty="0">
                <a:ln w="22225">
                  <a:solidFill>
                    <a:schemeClr val="accent2"/>
                  </a:solidFill>
                  <a:prstDash val="solid"/>
                </a:ln>
                <a:solidFill>
                  <a:schemeClr val="accent2">
                    <a:lumMod val="40000"/>
                    <a:lumOff val="60000"/>
                  </a:schemeClr>
                </a:solidFill>
              </a:rPr>
              <a:t>Who God is</a:t>
            </a:r>
          </a:p>
        </p:txBody>
      </p:sp>
      <p:sp>
        <p:nvSpPr>
          <p:cNvPr id="5" name="Thought Bubble: Cloud 4">
            <a:extLst>
              <a:ext uri="{FF2B5EF4-FFF2-40B4-BE49-F238E27FC236}">
                <a16:creationId xmlns:a16="http://schemas.microsoft.com/office/drawing/2014/main" id="{5ACF992B-0444-48C3-B86A-FD50E3FD54A0}"/>
              </a:ext>
            </a:extLst>
          </p:cNvPr>
          <p:cNvSpPr/>
          <p:nvPr/>
        </p:nvSpPr>
        <p:spPr>
          <a:xfrm>
            <a:off x="8121043" y="911788"/>
            <a:ext cx="2670797" cy="1113182"/>
          </a:xfrm>
          <a:prstGeom prst="cloudCallout">
            <a:avLst>
              <a:gd name="adj1" fmla="val -39569"/>
              <a:gd name="adj2" fmla="val 8631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b="1" dirty="0">
                <a:ln w="22225">
                  <a:solidFill>
                    <a:schemeClr val="accent2"/>
                  </a:solidFill>
                  <a:prstDash val="solid"/>
                </a:ln>
                <a:solidFill>
                  <a:schemeClr val="accent2">
                    <a:lumMod val="40000"/>
                    <a:lumOff val="60000"/>
                  </a:schemeClr>
                </a:solidFill>
              </a:rPr>
              <a:t>What God is like</a:t>
            </a:r>
          </a:p>
        </p:txBody>
      </p:sp>
      <p:sp>
        <p:nvSpPr>
          <p:cNvPr id="8" name="Thought Bubble: Cloud 7">
            <a:extLst>
              <a:ext uri="{FF2B5EF4-FFF2-40B4-BE49-F238E27FC236}">
                <a16:creationId xmlns:a16="http://schemas.microsoft.com/office/drawing/2014/main" id="{E29B0ACD-C45C-4066-967B-344E5EC4A26E}"/>
              </a:ext>
            </a:extLst>
          </p:cNvPr>
          <p:cNvSpPr/>
          <p:nvPr/>
        </p:nvSpPr>
        <p:spPr>
          <a:xfrm>
            <a:off x="9663814" y="5645965"/>
            <a:ext cx="2335905" cy="1113182"/>
          </a:xfrm>
          <a:prstGeom prst="cloudCallout">
            <a:avLst>
              <a:gd name="adj1" fmla="val -67354"/>
              <a:gd name="adj2" fmla="val -66072"/>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b="1" dirty="0">
                <a:ln w="22225">
                  <a:solidFill>
                    <a:schemeClr val="accent2"/>
                  </a:solidFill>
                  <a:prstDash val="solid"/>
                </a:ln>
                <a:solidFill>
                  <a:schemeClr val="accent2">
                    <a:lumMod val="40000"/>
                    <a:lumOff val="60000"/>
                  </a:schemeClr>
                </a:solidFill>
              </a:rPr>
              <a:t>Where we came from</a:t>
            </a:r>
          </a:p>
        </p:txBody>
      </p:sp>
      <p:sp>
        <p:nvSpPr>
          <p:cNvPr id="9" name="Thought Bubble: Cloud 8">
            <a:extLst>
              <a:ext uri="{FF2B5EF4-FFF2-40B4-BE49-F238E27FC236}">
                <a16:creationId xmlns:a16="http://schemas.microsoft.com/office/drawing/2014/main" id="{EAD90E16-150F-4BEF-A7C7-785A415FAB79}"/>
              </a:ext>
            </a:extLst>
          </p:cNvPr>
          <p:cNvSpPr/>
          <p:nvPr/>
        </p:nvSpPr>
        <p:spPr>
          <a:xfrm>
            <a:off x="5415597" y="5749567"/>
            <a:ext cx="3039290" cy="1113182"/>
          </a:xfrm>
          <a:prstGeom prst="cloudCallout">
            <a:avLst>
              <a:gd name="adj1" fmla="val -1616"/>
              <a:gd name="adj2" fmla="val -875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b="1" dirty="0">
                <a:ln w="22225">
                  <a:solidFill>
                    <a:schemeClr val="accent2"/>
                  </a:solidFill>
                  <a:prstDash val="solid"/>
                </a:ln>
                <a:solidFill>
                  <a:schemeClr val="accent2">
                    <a:lumMod val="40000"/>
                    <a:lumOff val="60000"/>
                  </a:schemeClr>
                </a:solidFill>
              </a:rPr>
              <a:t>What our redemption cost</a:t>
            </a:r>
          </a:p>
        </p:txBody>
      </p:sp>
    </p:spTree>
    <p:extLst>
      <p:ext uri="{BB962C8B-B14F-4D97-AF65-F5344CB8AC3E}">
        <p14:creationId xmlns:p14="http://schemas.microsoft.com/office/powerpoint/2010/main" val="20268546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down)">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wipe(down)">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2"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wipe(right)">
                                      <p:cBhvr>
                                        <p:cTn id="17" dur="5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2" fill="hold" grpId="0"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wipe(right)">
                                      <p:cBhvr>
                                        <p:cTn id="22" dur="500"/>
                                        <p:tgtEl>
                                          <p:spTgt spid="8"/>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1"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animEffect transition="in" filter="wipe(up)">
                                      <p:cBhvr>
                                        <p:cTn id="27" dur="500"/>
                                        <p:tgtEl>
                                          <p:spTgt spid="9"/>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nodeType="clickEffect">
                                  <p:stCondLst>
                                    <p:cond delay="0"/>
                                  </p:stCondLst>
                                  <p:childTnLst>
                                    <p:set>
                                      <p:cBhvr>
                                        <p:cTn id="31" dur="1" fill="hold">
                                          <p:stCondLst>
                                            <p:cond delay="0"/>
                                          </p:stCondLst>
                                        </p:cTn>
                                        <p:tgtEl>
                                          <p:spTgt spid="10"/>
                                        </p:tgtEl>
                                        <p:attrNameLst>
                                          <p:attrName>style.visibility</p:attrName>
                                        </p:attrNameLst>
                                      </p:cBhvr>
                                      <p:to>
                                        <p:strVal val="visible"/>
                                      </p:to>
                                    </p:set>
                                    <p:animEffect transition="in" filter="wipe(down)">
                                      <p:cBhvr>
                                        <p:cTn id="32" dur="750"/>
                                        <p:tgtEl>
                                          <p:spTgt spid="10"/>
                                        </p:tgtEl>
                                      </p:cBhvr>
                                    </p:animEffect>
                                  </p:childTnLst>
                                </p:cTn>
                              </p:par>
                            </p:childTnLst>
                          </p:cTn>
                        </p:par>
                        <p:par>
                          <p:cTn id="33" fill="hold">
                            <p:stCondLst>
                              <p:cond delay="750"/>
                            </p:stCondLst>
                            <p:childTnLst>
                              <p:par>
                                <p:cTn id="34" presetID="22" presetClass="entr" presetSubtype="8" fill="hold" nodeType="afterEffect">
                                  <p:stCondLst>
                                    <p:cond delay="0"/>
                                  </p:stCondLst>
                                  <p:childTnLst>
                                    <p:set>
                                      <p:cBhvr>
                                        <p:cTn id="35" dur="1" fill="hold">
                                          <p:stCondLst>
                                            <p:cond delay="0"/>
                                          </p:stCondLst>
                                        </p:cTn>
                                        <p:tgtEl>
                                          <p:spTgt spid="12"/>
                                        </p:tgtEl>
                                        <p:attrNameLst>
                                          <p:attrName>style.visibility</p:attrName>
                                        </p:attrNameLst>
                                      </p:cBhvr>
                                      <p:to>
                                        <p:strVal val="visible"/>
                                      </p:to>
                                    </p:set>
                                    <p:animEffect transition="in" filter="wipe(left)">
                                      <p:cBhvr>
                                        <p:cTn id="36" dur="750"/>
                                        <p:tgtEl>
                                          <p:spTgt spid="12"/>
                                        </p:tgtEl>
                                      </p:cBhvr>
                                    </p:animEffect>
                                  </p:childTnLst>
                                </p:cTn>
                              </p:par>
                            </p:childTnLst>
                          </p:cTn>
                        </p:par>
                        <p:par>
                          <p:cTn id="37" fill="hold">
                            <p:stCondLst>
                              <p:cond delay="1500"/>
                            </p:stCondLst>
                            <p:childTnLst>
                              <p:par>
                                <p:cTn id="38" presetID="22" presetClass="entr" presetSubtype="1" fill="hold" nodeType="afterEffect">
                                  <p:stCondLst>
                                    <p:cond delay="0"/>
                                  </p:stCondLst>
                                  <p:childTnLst>
                                    <p:set>
                                      <p:cBhvr>
                                        <p:cTn id="39" dur="1" fill="hold">
                                          <p:stCondLst>
                                            <p:cond delay="0"/>
                                          </p:stCondLst>
                                        </p:cTn>
                                        <p:tgtEl>
                                          <p:spTgt spid="14"/>
                                        </p:tgtEl>
                                        <p:attrNameLst>
                                          <p:attrName>style.visibility</p:attrName>
                                        </p:attrNameLst>
                                      </p:cBhvr>
                                      <p:to>
                                        <p:strVal val="visible"/>
                                      </p:to>
                                    </p:set>
                                    <p:animEffect transition="in" filter="wipe(up)">
                                      <p:cBhvr>
                                        <p:cTn id="40" dur="750"/>
                                        <p:tgtEl>
                                          <p:spTgt spid="14"/>
                                        </p:tgtEl>
                                      </p:cBhvr>
                                    </p:animEffect>
                                  </p:childTnLst>
                                </p:cTn>
                              </p:par>
                            </p:childTnLst>
                          </p:cTn>
                        </p:par>
                        <p:par>
                          <p:cTn id="41" fill="hold">
                            <p:stCondLst>
                              <p:cond delay="2250"/>
                            </p:stCondLst>
                            <p:childTnLst>
                              <p:par>
                                <p:cTn id="42" presetID="22" presetClass="entr" presetSubtype="2" fill="hold" nodeType="afterEffect">
                                  <p:stCondLst>
                                    <p:cond delay="0"/>
                                  </p:stCondLst>
                                  <p:childTnLst>
                                    <p:set>
                                      <p:cBhvr>
                                        <p:cTn id="43" dur="1" fill="hold">
                                          <p:stCondLst>
                                            <p:cond delay="0"/>
                                          </p:stCondLst>
                                        </p:cTn>
                                        <p:tgtEl>
                                          <p:spTgt spid="19"/>
                                        </p:tgtEl>
                                        <p:attrNameLst>
                                          <p:attrName>style.visibility</p:attrName>
                                        </p:attrNameLst>
                                      </p:cBhvr>
                                      <p:to>
                                        <p:strVal val="visible"/>
                                      </p:to>
                                    </p:set>
                                    <p:animEffect transition="in" filter="wipe(right)">
                                      <p:cBhvr>
                                        <p:cTn id="44" dur="750"/>
                                        <p:tgtEl>
                                          <p:spTgt spid="19"/>
                                        </p:tgtEl>
                                      </p:cBhvr>
                                    </p:animEffect>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2"/>
                                        </p:tgtEl>
                                        <p:attrNameLst>
                                          <p:attrName>style.visibility</p:attrName>
                                        </p:attrNameLst>
                                      </p:cBhvr>
                                      <p:to>
                                        <p:strVal val="visible"/>
                                      </p:to>
                                    </p:set>
                                    <p:anim calcmode="lin" valueType="num">
                                      <p:cBhvr additive="base">
                                        <p:cTn id="49" dur="500" fill="hold"/>
                                        <p:tgtEl>
                                          <p:spTgt spid="2"/>
                                        </p:tgtEl>
                                        <p:attrNameLst>
                                          <p:attrName>ppt_x</p:attrName>
                                        </p:attrNameLst>
                                      </p:cBhvr>
                                      <p:tavLst>
                                        <p:tav tm="0">
                                          <p:val>
                                            <p:strVal val="#ppt_x"/>
                                          </p:val>
                                        </p:tav>
                                        <p:tav tm="100000">
                                          <p:val>
                                            <p:strVal val="#ppt_x"/>
                                          </p:val>
                                        </p:tav>
                                      </p:tavLst>
                                    </p:anim>
                                    <p:anim calcmode="lin" valueType="num">
                                      <p:cBhvr additive="base">
                                        <p:cTn id="50"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2" fill="hold" grpId="0" nodeType="clickEffect">
                                  <p:stCondLst>
                                    <p:cond delay="0"/>
                                  </p:stCondLst>
                                  <p:childTnLst>
                                    <p:set>
                                      <p:cBhvr>
                                        <p:cTn id="54" dur="1" fill="hold">
                                          <p:stCondLst>
                                            <p:cond delay="0"/>
                                          </p:stCondLst>
                                        </p:cTn>
                                        <p:tgtEl>
                                          <p:spTgt spid="3">
                                            <p:txEl>
                                              <p:pRg st="0" end="0"/>
                                            </p:txEl>
                                          </p:spTgt>
                                        </p:tgtEl>
                                        <p:attrNameLst>
                                          <p:attrName>style.visibility</p:attrName>
                                        </p:attrNameLst>
                                      </p:cBhvr>
                                      <p:to>
                                        <p:strVal val="visible"/>
                                      </p:to>
                                    </p:set>
                                    <p:anim calcmode="lin" valueType="num">
                                      <p:cBhvr additive="base">
                                        <p:cTn id="55" dur="500" fill="hold"/>
                                        <p:tgtEl>
                                          <p:spTgt spid="3">
                                            <p:txEl>
                                              <p:pRg st="0" end="0"/>
                                            </p:txEl>
                                          </p:spTgt>
                                        </p:tgtEl>
                                        <p:attrNameLst>
                                          <p:attrName>ppt_x</p:attrName>
                                        </p:attrNameLst>
                                      </p:cBhvr>
                                      <p:tavLst>
                                        <p:tav tm="0">
                                          <p:val>
                                            <p:strVal val="1+#ppt_w/2"/>
                                          </p:val>
                                        </p:tav>
                                        <p:tav tm="100000">
                                          <p:val>
                                            <p:strVal val="#ppt_x"/>
                                          </p:val>
                                        </p:tav>
                                      </p:tavLst>
                                    </p:anim>
                                    <p:anim calcmode="lin" valueType="num">
                                      <p:cBhvr additive="base">
                                        <p:cTn id="56" dur="5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2" fill="hold" grpId="0" nodeType="clickEffect">
                                  <p:stCondLst>
                                    <p:cond delay="0"/>
                                  </p:stCondLst>
                                  <p:childTnLst>
                                    <p:set>
                                      <p:cBhvr>
                                        <p:cTn id="60" dur="1" fill="hold">
                                          <p:stCondLst>
                                            <p:cond delay="0"/>
                                          </p:stCondLst>
                                        </p:cTn>
                                        <p:tgtEl>
                                          <p:spTgt spid="3">
                                            <p:txEl>
                                              <p:pRg st="1" end="1"/>
                                            </p:txEl>
                                          </p:spTgt>
                                        </p:tgtEl>
                                        <p:attrNameLst>
                                          <p:attrName>style.visibility</p:attrName>
                                        </p:attrNameLst>
                                      </p:cBhvr>
                                      <p:to>
                                        <p:strVal val="visible"/>
                                      </p:to>
                                    </p:set>
                                    <p:anim calcmode="lin" valueType="num">
                                      <p:cBhvr additive="base">
                                        <p:cTn id="61" dur="500" fill="hold"/>
                                        <p:tgtEl>
                                          <p:spTgt spid="3">
                                            <p:txEl>
                                              <p:pRg st="1" end="1"/>
                                            </p:txEl>
                                          </p:spTgt>
                                        </p:tgtEl>
                                        <p:attrNameLst>
                                          <p:attrName>ppt_x</p:attrName>
                                        </p:attrNameLst>
                                      </p:cBhvr>
                                      <p:tavLst>
                                        <p:tav tm="0">
                                          <p:val>
                                            <p:strVal val="1+#ppt_w/2"/>
                                          </p:val>
                                        </p:tav>
                                        <p:tav tm="100000">
                                          <p:val>
                                            <p:strVal val="#ppt_x"/>
                                          </p:val>
                                        </p:tav>
                                      </p:tavLst>
                                    </p:anim>
                                    <p:anim calcmode="lin" valueType="num">
                                      <p:cBhvr additive="base">
                                        <p:cTn id="62" dur="500" fill="hold"/>
                                        <p:tgtEl>
                                          <p:spTgt spid="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2" fill="hold" grpId="0" nodeType="clickEffect">
                                  <p:stCondLst>
                                    <p:cond delay="0"/>
                                  </p:stCondLst>
                                  <p:childTnLst>
                                    <p:set>
                                      <p:cBhvr>
                                        <p:cTn id="66" dur="1" fill="hold">
                                          <p:stCondLst>
                                            <p:cond delay="0"/>
                                          </p:stCondLst>
                                        </p:cTn>
                                        <p:tgtEl>
                                          <p:spTgt spid="3">
                                            <p:txEl>
                                              <p:pRg st="2" end="2"/>
                                            </p:txEl>
                                          </p:spTgt>
                                        </p:tgtEl>
                                        <p:attrNameLst>
                                          <p:attrName>style.visibility</p:attrName>
                                        </p:attrNameLst>
                                      </p:cBhvr>
                                      <p:to>
                                        <p:strVal val="visible"/>
                                      </p:to>
                                    </p:set>
                                    <p:anim calcmode="lin" valueType="num">
                                      <p:cBhvr additive="base">
                                        <p:cTn id="67" dur="500" fill="hold"/>
                                        <p:tgtEl>
                                          <p:spTgt spid="3">
                                            <p:txEl>
                                              <p:pRg st="2" end="2"/>
                                            </p:txEl>
                                          </p:spTgt>
                                        </p:tgtEl>
                                        <p:attrNameLst>
                                          <p:attrName>ppt_x</p:attrName>
                                        </p:attrNameLst>
                                      </p:cBhvr>
                                      <p:tavLst>
                                        <p:tav tm="0">
                                          <p:val>
                                            <p:strVal val="1+#ppt_w/2"/>
                                          </p:val>
                                        </p:tav>
                                        <p:tav tm="100000">
                                          <p:val>
                                            <p:strVal val="#ppt_x"/>
                                          </p:val>
                                        </p:tav>
                                      </p:tavLst>
                                    </p:anim>
                                    <p:anim calcmode="lin" valueType="num">
                                      <p:cBhvr additive="base">
                                        <p:cTn id="68" dur="500" fill="hold"/>
                                        <p:tgtEl>
                                          <p:spTgt spid="3">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2" fill="hold" grpId="0" nodeType="clickEffect">
                                  <p:stCondLst>
                                    <p:cond delay="0"/>
                                  </p:stCondLst>
                                  <p:childTnLst>
                                    <p:set>
                                      <p:cBhvr>
                                        <p:cTn id="72" dur="1" fill="hold">
                                          <p:stCondLst>
                                            <p:cond delay="0"/>
                                          </p:stCondLst>
                                        </p:cTn>
                                        <p:tgtEl>
                                          <p:spTgt spid="3">
                                            <p:txEl>
                                              <p:pRg st="3" end="3"/>
                                            </p:txEl>
                                          </p:spTgt>
                                        </p:tgtEl>
                                        <p:attrNameLst>
                                          <p:attrName>style.visibility</p:attrName>
                                        </p:attrNameLst>
                                      </p:cBhvr>
                                      <p:to>
                                        <p:strVal val="visible"/>
                                      </p:to>
                                    </p:set>
                                    <p:anim calcmode="lin" valueType="num">
                                      <p:cBhvr additive="base">
                                        <p:cTn id="73" dur="500" fill="hold"/>
                                        <p:tgtEl>
                                          <p:spTgt spid="3">
                                            <p:txEl>
                                              <p:pRg st="3" end="3"/>
                                            </p:txEl>
                                          </p:spTgt>
                                        </p:tgtEl>
                                        <p:attrNameLst>
                                          <p:attrName>ppt_x</p:attrName>
                                        </p:attrNameLst>
                                      </p:cBhvr>
                                      <p:tavLst>
                                        <p:tav tm="0">
                                          <p:val>
                                            <p:strVal val="1+#ppt_w/2"/>
                                          </p:val>
                                        </p:tav>
                                        <p:tav tm="100000">
                                          <p:val>
                                            <p:strVal val="#ppt_x"/>
                                          </p:val>
                                        </p:tav>
                                      </p:tavLst>
                                    </p:anim>
                                    <p:anim calcmode="lin" valueType="num">
                                      <p:cBhvr additive="base">
                                        <p:cTn id="74" dur="500" fill="hold"/>
                                        <p:tgtEl>
                                          <p:spTgt spid="3">
                                            <p:txEl>
                                              <p:pRg st="3" end="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uiExpand="1" build="p"/>
      <p:bldP spid="7" grpId="0" animBg="1"/>
      <p:bldP spid="6" grpId="0" animBg="1"/>
      <p:bldP spid="5" grpId="0" animBg="1"/>
      <p:bldP spid="8" grpId="0" animBg="1"/>
      <p:bldP spid="9" grpId="0" animBg="1"/>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arallax">
  <a:themeElements>
    <a:clrScheme name="Parallax">
      <a:dk1>
        <a:sysClr val="windowText" lastClr="000000"/>
      </a:dk1>
      <a:lt1>
        <a:sysClr val="window" lastClr="FFFFFF"/>
      </a:lt1>
      <a:dk2>
        <a:srgbClr val="212121"/>
      </a:dk2>
      <a:lt2>
        <a:srgbClr val="CDD0D1"/>
      </a:lt2>
      <a:accent1>
        <a:srgbClr val="BC1C1C"/>
      </a:accent1>
      <a:accent2>
        <a:srgbClr val="F67534"/>
      </a:accent2>
      <a:accent3>
        <a:srgbClr val="EAAC35"/>
      </a:accent3>
      <a:accent4>
        <a:srgbClr val="9BAF68"/>
      </a:accent4>
      <a:accent5>
        <a:srgbClr val="68B9A6"/>
      </a:accent5>
      <a:accent6>
        <a:srgbClr val="50B1D4"/>
      </a:accent6>
      <a:hlink>
        <a:srgbClr val="E46416"/>
      </a:hlink>
      <a:folHlink>
        <a:srgbClr val="EE9340"/>
      </a:folHlink>
    </a:clrScheme>
    <a:fontScheme name="Parallax">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rallax">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Parallax" id="{3388167B-A2EB-4685-9635-1831D9AEF8C4}" vid="{93B4CCAC-FD5A-4D59-B1AC-EAF45910B5A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Parallax</Template>
  <TotalTime>24114</TotalTime>
  <Words>340</Words>
  <Application>Microsoft Office PowerPoint</Application>
  <PresentationFormat>Widescreen</PresentationFormat>
  <Paragraphs>41</Paragraphs>
  <Slides>6</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Calibri</vt:lpstr>
      <vt:lpstr>Corbel</vt:lpstr>
      <vt:lpstr>Parallax</vt:lpstr>
      <vt:lpstr>Applying the Covenant</vt:lpstr>
      <vt:lpstr>Deuteronomy</vt:lpstr>
      <vt:lpstr>God is a giving God</vt:lpstr>
      <vt:lpstr>God detests cheating and dishonesty</vt:lpstr>
      <vt:lpstr>God gives rest to His people</vt:lpstr>
      <vt:lpstr>Let’s tackle the problems in our community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ATC1 Intro The story so far…</dc:title>
  <dc:creator>Ron Day</dc:creator>
  <cp:lastModifiedBy>Ron Day</cp:lastModifiedBy>
  <cp:revision>80</cp:revision>
  <dcterms:created xsi:type="dcterms:W3CDTF">2019-01-01T10:02:05Z</dcterms:created>
  <dcterms:modified xsi:type="dcterms:W3CDTF">2019-03-30T17:28:17Z</dcterms:modified>
</cp:coreProperties>
</file>