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61" r:id="rId2"/>
    <p:sldId id="262" r:id="rId3"/>
    <p:sldId id="260" r:id="rId4"/>
    <p:sldId id="257" r:id="rId5"/>
    <p:sldId id="256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3DCC02-C58A-4CDA-93A3-2D018F8FD5C8}" v="2" dt="2022-10-09T07:43:40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750820" y="630938"/>
            <a:ext cx="6973824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9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6" y="5979198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3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9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767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37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5882" y="382386"/>
            <a:ext cx="2362573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299" y="382386"/>
            <a:ext cx="7746023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46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281463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30" y="1073890"/>
            <a:ext cx="8187071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1" y="5159783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7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7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874382" y="0"/>
            <a:ext cx="164623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1" y="0"/>
            <a:ext cx="281463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7179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791456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5" y="2286000"/>
            <a:ext cx="4791456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18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1" y="381002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5776" y="2199635"/>
            <a:ext cx="481584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5776" y="2909102"/>
            <a:ext cx="481584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5"/>
            <a:ext cx="481584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1584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479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2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14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3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5" y="457201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9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2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5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9870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5" y="2"/>
            <a:ext cx="7355585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3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4" y="1741336"/>
            <a:ext cx="3092117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1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10/9/2022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74871" y="6375679"/>
            <a:ext cx="126328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332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178323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7" y="2286003"/>
            <a:ext cx="10178323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7" y="6375679"/>
            <a:ext cx="2329723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10/9/2022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2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2" y="0"/>
            <a:ext cx="905453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9277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792" userDrawn="1">
          <p15:clr>
            <a:srgbClr val="F26B43"/>
          </p15:clr>
        </p15:guide>
        <p15:guide id="1" pos="1056" userDrawn="1">
          <p15:clr>
            <a:srgbClr val="F26B43"/>
          </p15:clr>
        </p15:guide>
        <p15:guide id="2" pos="9600" userDrawn="1">
          <p15:clr>
            <a:srgbClr val="F26B43"/>
          </p15:clr>
        </p15:guide>
        <p15:guide id="3" pos="7200" userDrawn="1">
          <p15:clr>
            <a:srgbClr val="F26B43"/>
          </p15:clr>
        </p15:guide>
        <p15:guide id="4" orient="horz" pos="400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3720" userDrawn="1">
          <p15:clr>
            <a:srgbClr val="F26B43"/>
          </p15:clr>
        </p15:guide>
        <p15:guide id="7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9600" dirty="0"/>
              <a:t>Ephesians</a:t>
            </a:r>
            <a:br>
              <a:rPr lang="en-GB" sz="9600" dirty="0"/>
            </a:br>
            <a:r>
              <a:rPr lang="en-GB" sz="9600" dirty="0"/>
              <a:t>4:1-16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2941" y="5747378"/>
            <a:ext cx="8925060" cy="742279"/>
          </a:xfrm>
        </p:spPr>
        <p:txBody>
          <a:bodyPr>
            <a:noAutofit/>
          </a:bodyPr>
          <a:lstStyle/>
          <a:p>
            <a:r>
              <a:rPr lang="en-GB" sz="5400" dirty="0"/>
              <a:t>Unity &amp; maturity</a:t>
            </a:r>
          </a:p>
        </p:txBody>
      </p:sp>
    </p:spTree>
    <p:extLst>
      <p:ext uri="{BB962C8B-B14F-4D97-AF65-F5344CB8AC3E}">
        <p14:creationId xmlns:p14="http://schemas.microsoft.com/office/powerpoint/2010/main" val="179347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soup, dish, food&#10;&#10;Description automatically generated">
            <a:extLst>
              <a:ext uri="{FF2B5EF4-FFF2-40B4-BE49-F238E27FC236}">
                <a16:creationId xmlns:a16="http://schemas.microsoft.com/office/drawing/2014/main" id="{82AA83C7-65C4-0013-EE8A-2566D61C45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6076" y="0"/>
            <a:ext cx="6858000" cy="6858000"/>
          </a:xfrm>
        </p:spPr>
      </p:pic>
    </p:spTree>
    <p:extLst>
      <p:ext uri="{BB962C8B-B14F-4D97-AF65-F5344CB8AC3E}">
        <p14:creationId xmlns:p14="http://schemas.microsoft.com/office/powerpoint/2010/main" val="123871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2892" y="1021115"/>
            <a:ext cx="7738814" cy="4394988"/>
          </a:xfrm>
        </p:spPr>
        <p:txBody>
          <a:bodyPr/>
          <a:lstStyle/>
          <a:p>
            <a:r>
              <a:rPr lang="en-GB" sz="9600" dirty="0"/>
              <a:t>News  </a:t>
            </a:r>
            <a:br>
              <a:rPr lang="en-GB" sz="9600" dirty="0"/>
            </a:br>
            <a:r>
              <a:rPr lang="en-GB" sz="9600" dirty="0"/>
              <a:t>of the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9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13000" dirty="0"/>
              <a:t>unity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493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13000" dirty="0"/>
              <a:t>gifts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53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2892" y="1484754"/>
            <a:ext cx="7738814" cy="4394988"/>
          </a:xfrm>
        </p:spPr>
        <p:txBody>
          <a:bodyPr/>
          <a:lstStyle/>
          <a:p>
            <a:r>
              <a:rPr lang="en-GB" sz="13000" dirty="0"/>
              <a:t>Grow</a:t>
            </a:r>
            <a:br>
              <a:rPr lang="en-GB" sz="13000" dirty="0"/>
            </a:br>
            <a:r>
              <a:rPr lang="en-GB" sz="13000" dirty="0"/>
              <a:t>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73500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B7E4770CEB74E89C35A83EC60864B" ma:contentTypeVersion="16" ma:contentTypeDescription="Create a new document." ma:contentTypeScope="" ma:versionID="818d7ddf68400e643fc64e392a9611b8">
  <xsd:schema xmlns:xsd="http://www.w3.org/2001/XMLSchema" xmlns:xs="http://www.w3.org/2001/XMLSchema" xmlns:p="http://schemas.microsoft.com/office/2006/metadata/properties" xmlns:ns2="017a7a6c-9d6d-4da9-96c6-a7ac3f4dbe24" xmlns:ns3="a21c5093-fd84-4293-8bbb-ab83699aa8dc" targetNamespace="http://schemas.microsoft.com/office/2006/metadata/properties" ma:root="true" ma:fieldsID="38c120855baac6619c932c87d3cb4958" ns2:_="" ns3:_="">
    <xsd:import namespace="017a7a6c-9d6d-4da9-96c6-a7ac3f4dbe24"/>
    <xsd:import namespace="a21c5093-fd84-4293-8bbb-ab83699aa8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Sunday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7a6c-9d6d-4da9-96c6-a7ac3f4dbe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Sunday" ma:index="15" nillable="true" ma:displayName="Sunday" ma:format="DateOnly" ma:internalName="Sunday">
      <xsd:simpleType>
        <xsd:restriction base="dms:DateTim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6fe806-7ac6-4fa9-92aa-f9de292bb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5093-fd84-4293-8bbb-ab83699aa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92580c2-be89-4a6d-b55b-154a0896897a}" ma:internalName="TaxCatchAll" ma:showField="CatchAllData" ma:web="a21c5093-fd84-4293-8bbb-ab83699aa8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7a7a6c-9d6d-4da9-96c6-a7ac3f4dbe24">
      <Terms xmlns="http://schemas.microsoft.com/office/infopath/2007/PartnerControls"/>
    </lcf76f155ced4ddcb4097134ff3c332f>
    <TaxCatchAll xmlns="a21c5093-fd84-4293-8bbb-ab83699aa8dc" xsi:nil="true"/>
    <Sunday xmlns="017a7a6c-9d6d-4da9-96c6-a7ac3f4dbe24" xsi:nil="true"/>
  </documentManagement>
</p:properties>
</file>

<file path=customXml/itemProps1.xml><?xml version="1.0" encoding="utf-8"?>
<ds:datastoreItem xmlns:ds="http://schemas.openxmlformats.org/officeDocument/2006/customXml" ds:itemID="{C120B842-361D-49A2-A982-B0B2CBAB2843}"/>
</file>

<file path=customXml/itemProps2.xml><?xml version="1.0" encoding="utf-8"?>
<ds:datastoreItem xmlns:ds="http://schemas.openxmlformats.org/officeDocument/2006/customXml" ds:itemID="{B9408406-168C-4B61-9B99-591DEDDEA46A}"/>
</file>

<file path=customXml/itemProps3.xml><?xml version="1.0" encoding="utf-8"?>
<ds:datastoreItem xmlns:ds="http://schemas.openxmlformats.org/officeDocument/2006/customXml" ds:itemID="{47A00B9C-AD89-4EA8-9934-85942CF65453}"/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39</TotalTime>
  <Words>16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Ephesians 4:1-16</vt:lpstr>
      <vt:lpstr>PowerPoint Presentation</vt:lpstr>
      <vt:lpstr>News   of the world</vt:lpstr>
      <vt:lpstr>unity</vt:lpstr>
      <vt:lpstr>gifts</vt:lpstr>
      <vt:lpstr>Grow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Farmer</dc:creator>
  <cp:lastModifiedBy>Pastor</cp:lastModifiedBy>
  <cp:revision>6</cp:revision>
  <dcterms:created xsi:type="dcterms:W3CDTF">2019-10-06T07:10:53Z</dcterms:created>
  <dcterms:modified xsi:type="dcterms:W3CDTF">2022-10-09T07:54:13Z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0x010100ECFB7E4770CEB74E89C35A83EC60864B</vt:lpwstr>
  </property>
</Properties>
</file>