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27" r:id="rId5"/>
  </p:sldIdLst>
  <p:sldSz cx="12188825" cy="6858000"/>
  <p:notesSz cx="6858000" cy="9144000"/>
  <p:custDataLst>
    <p:tags r:id="rId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0" autoAdjust="0"/>
    <p:restoredTop sz="94629" autoAdjust="0"/>
  </p:normalViewPr>
  <p:slideViewPr>
    <p:cSldViewPr showGuides="1">
      <p:cViewPr varScale="1">
        <p:scale>
          <a:sx n="76" d="100"/>
          <a:sy n="76" d="100"/>
        </p:scale>
        <p:origin x="72" y="444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10/8/2017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10/8/2017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664" y="2166365"/>
            <a:ext cx="11468578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5998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996251"/>
            <a:ext cx="9141619" cy="1309255"/>
          </a:xfrm>
        </p:spPr>
        <p:txBody>
          <a:bodyPr>
            <a:normAutofit/>
          </a:bodyPr>
          <a:lstStyle>
            <a:lvl1pPr marL="0" indent="0" algn="ctr">
              <a:buNone/>
              <a:defRPr sz="19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9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6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5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6963" y="0"/>
            <a:ext cx="274248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58239" y="274638"/>
            <a:ext cx="2401754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1" y="274638"/>
            <a:ext cx="7971215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422855"/>
            <a:ext cx="2742482" cy="365125"/>
          </a:xfrm>
        </p:spPr>
        <p:txBody>
          <a:bodyPr/>
          <a:lstStyle/>
          <a:p>
            <a:fld id="{03F41C87-7AD9-4845-A077-840E4A0F3F06}" type="datetimeFigureOut">
              <a:rPr lang="en-US" smtClean="0"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5152" y="6422855"/>
            <a:ext cx="427855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0946" y="6422855"/>
            <a:ext cx="879530" cy="365125"/>
          </a:xfrm>
        </p:spPr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49" y="284176"/>
            <a:ext cx="12071076" cy="150876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64" y="2011680"/>
            <a:ext cx="11665296" cy="47296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>
                <a:solidFill>
                  <a:schemeClr val="accent1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229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974" y="2208879"/>
            <a:ext cx="10512862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5998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2974" y="4010335"/>
            <a:ext cx="10512862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1999">
                <a:solidFill>
                  <a:schemeClr val="tx2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60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030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8768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4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694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694" y="2656566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9607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9607" y="2656564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39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4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2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693" y="2120054"/>
            <a:ext cx="6124885" cy="4114800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6994" y="2147487"/>
            <a:ext cx="3199567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98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79826" y="2211494"/>
            <a:ext cx="6124885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199">
                <a:solidFill>
                  <a:schemeClr val="tx1">
                    <a:lumMod val="50000"/>
                  </a:schemeClr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8659" y="2150621"/>
            <a:ext cx="3199567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5778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606" y="284176"/>
            <a:ext cx="9781532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606" y="2011680"/>
            <a:ext cx="9781532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1953" y="6422855"/>
            <a:ext cx="300011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5014" y="6422855"/>
            <a:ext cx="50431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6151" y="6422855"/>
            <a:ext cx="94601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2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85000"/>
        </a:lnSpc>
        <a:spcBef>
          <a:spcPct val="0"/>
        </a:spcBef>
        <a:buNone/>
        <a:defRPr sz="3999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25" indent="-182825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7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639888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868419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6951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215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3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8511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56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ADBD8CC-D562-408B-9A52-55611EB4FFD1}"/>
              </a:ext>
            </a:extLst>
          </p:cNvPr>
          <p:cNvGrpSpPr>
            <a:grpSpLocks noChangeAspect="1"/>
          </p:cNvGrpSpPr>
          <p:nvPr/>
        </p:nvGrpSpPr>
        <p:grpSpPr>
          <a:xfrm>
            <a:off x="5690451" y="3874817"/>
            <a:ext cx="683567" cy="710400"/>
            <a:chOff x="6453494" y="2317132"/>
            <a:chExt cx="1969724" cy="204704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E412541-A999-4D8E-AB32-BBC1AAC81CF3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3630B0F-8D18-41E1-8EC7-81DE528A5EB6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444F9DE-989A-451B-A8B8-981F7FD64CF9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158C652-045B-4351-9EEB-C27B56845E0F}"/>
              </a:ext>
            </a:extLst>
          </p:cNvPr>
          <p:cNvSpPr txBox="1"/>
          <p:nvPr/>
        </p:nvSpPr>
        <p:spPr>
          <a:xfrm>
            <a:off x="5264979" y="2759119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</p:spTree>
    <p:extLst>
      <p:ext uri="{BB962C8B-B14F-4D97-AF65-F5344CB8AC3E}">
        <p14:creationId xmlns:p14="http://schemas.microsoft.com/office/powerpoint/2010/main" val="18211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51" grpId="0"/>
      <p:bldP spid="53" grpId="0"/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E41224-0370-4595-877C-23316CD80004}">
  <ds:schemaRefs>
    <ds:schemaRef ds:uri="http://purl.org/dc/elements/1.1/"/>
    <ds:schemaRef ds:uri="http://schemas.microsoft.com/office/2006/metadata/properties"/>
    <ds:schemaRef ds:uri="http://purl.org/dc/terms/"/>
    <ds:schemaRef ds:uri="4873beb7-5857-4685-be1f-d57550cc96cc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11171</TotalTime>
  <Words>39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Corbel</vt:lpstr>
      <vt:lpstr>Wingdings</vt:lpstr>
      <vt:lpstr>Banded</vt:lpstr>
      <vt:lpstr>The church in the future will not be the same!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Church with Christ at the centre</dc:title>
  <dc:creator>Ron Day</dc:creator>
  <cp:lastModifiedBy>Ron Day</cp:lastModifiedBy>
  <cp:revision>47</cp:revision>
  <dcterms:created xsi:type="dcterms:W3CDTF">2017-08-29T10:17:16Z</dcterms:created>
  <dcterms:modified xsi:type="dcterms:W3CDTF">2017-10-08T07:38:06Z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