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27" r:id="rId5"/>
  </p:sldIdLst>
  <p:sldSz cx="12188825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0" autoAdjust="0"/>
    <p:restoredTop sz="94629" autoAdjust="0"/>
  </p:normalViewPr>
  <p:slideViewPr>
    <p:cSldViewPr showGuides="1">
      <p:cViewPr varScale="1">
        <p:scale>
          <a:sx n="76" d="100"/>
          <a:sy n="76" d="100"/>
        </p:scale>
        <p:origin x="72" y="44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10/8/2017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10/8/2017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9" y="284176"/>
            <a:ext cx="12071076" cy="1508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2011680"/>
            <a:ext cx="11665296" cy="472968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3"/>
                </a:solidFill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6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9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4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2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2ADBD8CC-D562-408B-9A52-55611EB4FFD1}"/>
              </a:ext>
            </a:extLst>
          </p:cNvPr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E412541-A999-4D8E-AB32-BBC1AAC81CF3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3630B0F-8D18-41E1-8EC7-81DE528A5EB6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444F9DE-989A-451B-A8B8-981F7FD64CF9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158C652-045B-4351-9EEB-C27B56845E0F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</p:spTree>
    <p:extLst>
      <p:ext uri="{BB962C8B-B14F-4D97-AF65-F5344CB8AC3E}">
        <p14:creationId xmlns:p14="http://schemas.microsoft.com/office/powerpoint/2010/main" val="182116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51" grpId="0"/>
      <p:bldP spid="53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E41224-0370-4595-877C-23316CD80004}">
  <ds:schemaRefs>
    <ds:schemaRef ds:uri="http://purl.org/dc/elements/1.1/"/>
    <ds:schemaRef ds:uri="http://schemas.microsoft.com/office/2006/metadata/properties"/>
    <ds:schemaRef ds:uri="http://purl.org/dc/terms/"/>
    <ds:schemaRef ds:uri="4873beb7-5857-4685-be1f-d57550cc96cc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11171</TotalTime>
  <Words>39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Corbel</vt:lpstr>
      <vt:lpstr>Wingdings</vt:lpstr>
      <vt:lpstr>Banded</vt:lpstr>
      <vt:lpstr>The church in the future will not be the same!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with Christ at the centre</dc:title>
  <dc:creator>Ron Day</dc:creator>
  <cp:lastModifiedBy>Ron Day</cp:lastModifiedBy>
  <cp:revision>47</cp:revision>
  <dcterms:created xsi:type="dcterms:W3CDTF">2017-08-29T10:17:16Z</dcterms:created>
  <dcterms:modified xsi:type="dcterms:W3CDTF">2017-10-08T07:38:06Z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