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9" r:id="rId2"/>
    <p:sldId id="257" r:id="rId3"/>
    <p:sldId id="261" r:id="rId4"/>
    <p:sldId id="263" r:id="rId5"/>
    <p:sldId id="262" r:id="rId6"/>
    <p:sldId id="258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3" autoAdjust="0"/>
    <p:restoredTop sz="94660" autoAdjust="0"/>
  </p:normalViewPr>
  <p:slideViewPr>
    <p:cSldViewPr snapToGrid="0">
      <p:cViewPr varScale="1">
        <p:scale>
          <a:sx n="65" d="100"/>
          <a:sy n="65" d="100"/>
        </p:scale>
        <p:origin x="126" y="3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onecommunityglobal.org/transition-kitchen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7127" y="3291065"/>
            <a:ext cx="8624000" cy="923330"/>
          </a:xfrm>
        </p:spPr>
        <p:txBody>
          <a:bodyPr/>
          <a:lstStyle/>
          <a:p>
            <a:pPr algn="ctr"/>
            <a:r>
              <a:rPr lang="en-GB" b="1" dirty="0"/>
              <a:t>Faith in the Pressure Cooker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2970" y="4441150"/>
            <a:ext cx="3432314" cy="1405467"/>
          </a:xfrm>
        </p:spPr>
        <p:txBody>
          <a:bodyPr>
            <a:normAutofit/>
          </a:bodyPr>
          <a:lstStyle/>
          <a:p>
            <a:r>
              <a:rPr lang="en-GB" sz="2800" cap="none" dirty="0"/>
              <a:t>The Letter Of James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0700" y="243350"/>
            <a:ext cx="6371300" cy="31856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9006350" y="1091749"/>
            <a:ext cx="1606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D16D6-7CEA-4219-A8B9-4D5BC9BE2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sz="4800" dirty="0"/>
              <a:t>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FF6BD-C237-46C3-899A-FF8BED9B6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The pressure cooker is the place where things get done quickly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you feel the impact of every decision and you don’t have the luxury of time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the difference between undercooked, perfect and overcooked is measured in seconds and blowing a gasket can happen often</a:t>
            </a:r>
          </a:p>
        </p:txBody>
      </p:sp>
    </p:spTree>
    <p:extLst>
      <p:ext uri="{BB962C8B-B14F-4D97-AF65-F5344CB8AC3E}">
        <p14:creationId xmlns:p14="http://schemas.microsoft.com/office/powerpoint/2010/main" val="3501857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2C9D0-08A2-4C35-847A-2D8F65F10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uses James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FEC65-444D-4E1A-B209-F41D13331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055" y="1456267"/>
            <a:ext cx="11035144" cy="5359283"/>
          </a:xfrm>
        </p:spPr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bring calm to the pressurised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listening ear into a noisy shouting match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demonstration of equality when favouritism is seen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call to consistency when words and deeds don’t agree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taming of the tongue when hurtful words are used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wisdom beyond our own when we run out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sense of peace and humility to calm anger and frustration</a:t>
            </a:r>
          </a:p>
          <a:p>
            <a:pPr marR="0" lvl="2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serving is a way of life and not just an action to get what we want</a:t>
            </a:r>
          </a:p>
        </p:txBody>
      </p:sp>
    </p:spTree>
    <p:extLst>
      <p:ext uri="{BB962C8B-B14F-4D97-AF65-F5344CB8AC3E}">
        <p14:creationId xmlns:p14="http://schemas.microsoft.com/office/powerpoint/2010/main" val="202268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0EE8D-C96D-40CB-BAAC-54582A040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James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BEF84E-E055-4D5C-9111-B6006C2A3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401733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 was written to scattered and isolated Christian people</a:t>
            </a:r>
          </a:p>
          <a:p>
            <a:pPr marR="0" lvl="0" rtl="0"/>
            <a:r>
              <a:rPr lang="en-GB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 was written by James!</a:t>
            </a:r>
          </a:p>
          <a:p>
            <a:pPr marR="0" lvl="1" rtl="0"/>
            <a:r>
              <a:rPr lang="en-GB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evidence points to ‘the Lord’s brother’</a:t>
            </a:r>
          </a:p>
          <a:p>
            <a:pPr marR="0" lvl="0" rtl="0"/>
            <a:r>
              <a:rPr lang="en-GB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James’ letter was not popular in the early church</a:t>
            </a:r>
          </a:p>
          <a:p>
            <a:pPr marR="0" lvl="0" rtl="0"/>
            <a:r>
              <a:rPr lang="en-GB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James’ letter has been used to undermine ‘salvation by faith’</a:t>
            </a:r>
          </a:p>
          <a:p>
            <a:pPr marR="0" lvl="0" rtl="0"/>
            <a:r>
              <a:rPr lang="en-GB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 writes so that we can see that Jesus’ sacrifice makes a difference in us in the world</a:t>
            </a:r>
          </a:p>
          <a:p>
            <a:pPr marR="0" lvl="0" rtl="0"/>
            <a:r>
              <a:rPr lang="en-GB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 writes to help</a:t>
            </a:r>
          </a:p>
          <a:p>
            <a:pPr marR="0" lvl="1" rtl="0"/>
            <a:r>
              <a:rPr lang="en-GB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He’s writing to fellow Christians to encourage them in their struggle in life</a:t>
            </a:r>
          </a:p>
        </p:txBody>
      </p:sp>
    </p:spTree>
    <p:extLst>
      <p:ext uri="{BB962C8B-B14F-4D97-AF65-F5344CB8AC3E}">
        <p14:creationId xmlns:p14="http://schemas.microsoft.com/office/powerpoint/2010/main" val="1792975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D8EAD-E010-4EAF-A385-1F2676F16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 to overcome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C230D6-136A-4C5C-95CF-EBE414198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James’ legacy is this letter</a:t>
            </a:r>
          </a:p>
          <a:p>
            <a:pPr marR="0" lvl="1" rtl="0"/>
            <a:r>
              <a:rPr lang="en-GB" dirty="0"/>
              <a:t>James wants us to know that no trial is outside God’s loving purpose</a:t>
            </a:r>
          </a:p>
          <a:p>
            <a:pPr marR="0" lvl="1" rtl="0"/>
            <a:r>
              <a:rPr lang="en-GB" dirty="0"/>
              <a:t>His letter has over 20 correlations with the Sermon on the Mount</a:t>
            </a:r>
          </a:p>
          <a:p>
            <a:pPr marR="0" lvl="0" rtl="0"/>
            <a:r>
              <a:rPr lang="en-GB" dirty="0"/>
              <a:t>If you do this well maybe you can write a legacy</a:t>
            </a:r>
          </a:p>
        </p:txBody>
      </p:sp>
    </p:spTree>
    <p:extLst>
      <p:ext uri="{BB962C8B-B14F-4D97-AF65-F5344CB8AC3E}">
        <p14:creationId xmlns:p14="http://schemas.microsoft.com/office/powerpoint/2010/main" val="550736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A1CAE-A416-45D5-8A90-2C48EEC9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01A8C-71C3-45B1-9FB4-BB810D2AE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A picture containing kitchenware, cup, table, pot&#10;&#10;Description automatically generated">
            <a:extLst>
              <a:ext uri="{FF2B5EF4-FFF2-40B4-BE49-F238E27FC236}">
                <a16:creationId xmlns:a16="http://schemas.microsoft.com/office/drawing/2014/main" id="{14769A80-B65C-415C-A660-CD45B3CD0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43" b="94056" l="8392" r="94755">
                        <a14:foregroundMark x1="15385" y1="21329" x2="8741" y2="23427"/>
                        <a14:foregroundMark x1="8741" y1="23427" x2="11888" y2="27273"/>
                        <a14:foregroundMark x1="89860" y1="20280" x2="88112" y2="27622"/>
                        <a14:foregroundMark x1="88112" y1="27622" x2="87762" y2="28322"/>
                        <a14:foregroundMark x1="39161" y1="90559" x2="58042" y2="94056"/>
                        <a14:foregroundMark x1="24126" y1="13636" x2="35664" y2="10490"/>
                        <a14:foregroundMark x1="28322" y1="11538" x2="39161" y2="9790"/>
                        <a14:foregroundMark x1="39860" y1="9441" x2="43007" y2="9441"/>
                        <a14:foregroundMark x1="51049" y1="7343" x2="48252" y2="8392"/>
                        <a14:foregroundMark x1="74825" y1="13287" x2="63986" y2="12238"/>
                        <a14:foregroundMark x1="93007" y1="21329" x2="94755" y2="26224"/>
                        <a14:foregroundMark x1="56643" y1="8392" x2="61189" y2="9441"/>
                        <a14:foregroundMark x1="43007" y1="9091" x2="44755" y2="8741"/>
                        <a14:foregroundMark x1="74825" y1="12587" x2="66434" y2="10490"/>
                        <a14:foregroundMark x1="61888" y1="9441" x2="65035" y2="10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972466" y="2846440"/>
            <a:ext cx="3226050" cy="322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02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486" y="341650"/>
            <a:ext cx="12344400" cy="6172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5377543" y="1981200"/>
            <a:ext cx="3657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24366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1275</TotalTime>
  <Words>276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Celestial</vt:lpstr>
      <vt:lpstr>Faith in the Pressure Cooker</vt:lpstr>
      <vt:lpstr>The pressure cooker</vt:lpstr>
      <vt:lpstr>God uses James</vt:lpstr>
      <vt:lpstr>James</vt:lpstr>
      <vt:lpstr>God wants you to overcome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James: Faith in the pressure cooker</dc:title>
  <dc:creator>Ron Day</dc:creator>
  <cp:lastModifiedBy>Ron Day</cp:lastModifiedBy>
  <cp:revision>9</cp:revision>
  <dcterms:created xsi:type="dcterms:W3CDTF">2020-04-16T13:47:11Z</dcterms:created>
  <dcterms:modified xsi:type="dcterms:W3CDTF">2020-04-17T11:02:12Z</dcterms:modified>
</cp:coreProperties>
</file>