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9" r:id="rId2"/>
    <p:sldId id="257" r:id="rId3"/>
    <p:sldId id="272" r:id="rId4"/>
    <p:sldId id="267" r:id="rId5"/>
    <p:sldId id="260" r:id="rId6"/>
    <p:sldId id="264" r:id="rId7"/>
    <p:sldId id="268" r:id="rId8"/>
    <p:sldId id="26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444" autoAdjust="0"/>
  </p:normalViewPr>
  <p:slideViewPr>
    <p:cSldViewPr snapToGrid="0">
      <p:cViewPr varScale="1">
        <p:scale>
          <a:sx n="53" d="100"/>
          <a:sy n="53" d="100"/>
        </p:scale>
        <p:origin x="114" y="348"/>
      </p:cViewPr>
      <p:guideLst/>
    </p:cSldViewPr>
  </p:slideViewPr>
  <p:outlineViewPr>
    <p:cViewPr>
      <p:scale>
        <a:sx n="33" d="100"/>
        <a:sy n="33" d="100"/>
      </p:scale>
      <p:origin x="0" y="-24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onecommunityglobal.org/transition-kitch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7" y="3291065"/>
            <a:ext cx="8624000" cy="923330"/>
          </a:xfrm>
        </p:spPr>
        <p:txBody>
          <a:bodyPr/>
          <a:lstStyle/>
          <a:p>
            <a:pPr algn="ctr"/>
            <a:r>
              <a:rPr lang="en-GB" b="1" dirty="0"/>
              <a:t>Faith in the Pressure Cooker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970" y="4441150"/>
            <a:ext cx="3432314" cy="1813346"/>
          </a:xfrm>
        </p:spPr>
        <p:txBody>
          <a:bodyPr>
            <a:normAutofit/>
          </a:bodyPr>
          <a:lstStyle/>
          <a:p>
            <a:r>
              <a:rPr lang="en-GB" sz="2800" cap="none" dirty="0"/>
              <a:t>The Letter Of James</a:t>
            </a:r>
          </a:p>
          <a:p>
            <a:r>
              <a:rPr lang="en-GB" sz="2800" cap="none" dirty="0"/>
              <a:t>2 Your attitude is key!</a:t>
            </a:r>
          </a:p>
          <a:p>
            <a:r>
              <a:rPr lang="en-GB" sz="2800" cap="none" dirty="0"/>
              <a:t>1:2-11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700" y="243350"/>
            <a:ext cx="6371300" cy="3185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9006350" y="1091749"/>
            <a:ext cx="160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16D6-7CEA-4219-A8B9-4D5BC9BE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669486" cy="1456267"/>
          </a:xfrm>
        </p:spPr>
        <p:txBody>
          <a:bodyPr>
            <a:normAutofit/>
          </a:bodyPr>
          <a:lstStyle/>
          <a:p>
            <a:pPr marR="0" algn="ctr" rtl="0"/>
            <a:r>
              <a:rPr lang="en-GB" sz="4800" dirty="0"/>
              <a:t>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F6BD-C237-46C3-899A-FF8BED9B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The pressure cooker is the place where things get done quickly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you feel the impact of every decision and you don’t have the luxury of time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the difference between undercooked, perfect and overcooked is measured in seconds and blowing a gasket can happen often</a:t>
            </a:r>
          </a:p>
        </p:txBody>
      </p:sp>
    </p:spTree>
    <p:extLst>
      <p:ext uri="{BB962C8B-B14F-4D97-AF65-F5344CB8AC3E}">
        <p14:creationId xmlns:p14="http://schemas.microsoft.com/office/powerpoint/2010/main" val="350185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D46B-7970-4C19-8DEC-EAA0613E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Tools for 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4CF3C-29B8-4A04-800F-42F52D2A8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Marriage</a:t>
            </a:r>
            <a:r>
              <a:rPr lang="en-GB" baseline="0" dirty="0"/>
              <a:t> preparation</a:t>
            </a:r>
            <a:endParaRPr lang="en-GB" dirty="0"/>
          </a:p>
          <a:p>
            <a:pPr marR="0" lvl="1" rtl="0"/>
            <a:r>
              <a:rPr lang="en-GB" dirty="0"/>
              <a:t>How to communicate with a goal of intimacy</a:t>
            </a:r>
          </a:p>
          <a:p>
            <a:pPr marR="0" lvl="1" rtl="0"/>
            <a:r>
              <a:rPr lang="en-GB" dirty="0"/>
              <a:t>How to support each other by knowing their own personality and that of their partner</a:t>
            </a:r>
          </a:p>
          <a:p>
            <a:pPr marR="0" lvl="1" rtl="0"/>
            <a:r>
              <a:rPr lang="en-GB" dirty="0"/>
              <a:t>How to maintain their vision</a:t>
            </a:r>
          </a:p>
          <a:p>
            <a:pPr marR="0" lvl="0" rtl="0"/>
            <a:r>
              <a:rPr lang="en-GB" dirty="0"/>
              <a:t>James is giving similar tools to the scattered isolated Christians for their witness</a:t>
            </a:r>
          </a:p>
        </p:txBody>
      </p:sp>
    </p:spTree>
    <p:extLst>
      <p:ext uri="{BB962C8B-B14F-4D97-AF65-F5344CB8AC3E}">
        <p14:creationId xmlns:p14="http://schemas.microsoft.com/office/powerpoint/2010/main" val="125998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98AE-56BF-4DB4-A15F-D664DF0E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Is James nuts???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31283-6CDA-4802-9303-FCF263293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Count trials a joy?</a:t>
            </a:r>
          </a:p>
          <a:p>
            <a:pPr lvl="1"/>
            <a:r>
              <a:rPr lang="en-GB" dirty="0"/>
              <a:t>He’s wanting you to see the bigger picture of life so that you can get a faith perspective</a:t>
            </a:r>
          </a:p>
        </p:txBody>
      </p:sp>
    </p:spTree>
    <p:extLst>
      <p:ext uri="{BB962C8B-B14F-4D97-AF65-F5344CB8AC3E}">
        <p14:creationId xmlns:p14="http://schemas.microsoft.com/office/powerpoint/2010/main" val="207786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7677-1F75-4894-A3ED-926D3EF7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91056"/>
          </a:xfrm>
        </p:spPr>
        <p:txBody>
          <a:bodyPr>
            <a:normAutofit/>
          </a:bodyPr>
          <a:lstStyle/>
          <a:p>
            <a:pPr marR="0" algn="ctr" rtl="0"/>
            <a:r>
              <a:rPr lang="en-GB" dirty="0"/>
              <a:t>God wants you to be fully mature by the time you get to heaven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6081E-DAA6-4972-B332-2271AD535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401733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So that you can fully enjoy His glory</a:t>
            </a:r>
          </a:p>
          <a:p>
            <a:pPr marR="0" lvl="0" rtl="0"/>
            <a:r>
              <a:rPr lang="en-GB" dirty="0"/>
              <a:t>So that you can fully enjoy being in His presence</a:t>
            </a:r>
          </a:p>
          <a:p>
            <a:pPr marR="0" lvl="1" rtl="0"/>
            <a:r>
              <a:rPr lang="en-GB" dirty="0"/>
              <a:t>If you went at your own pace you would not get there</a:t>
            </a:r>
          </a:p>
          <a:p>
            <a:pPr lvl="1"/>
            <a:r>
              <a:rPr lang="en-GB" dirty="0"/>
              <a:t>So God sets the pace for you</a:t>
            </a:r>
          </a:p>
          <a:p>
            <a:pPr lvl="2"/>
            <a:r>
              <a:rPr lang="en-GB" dirty="0"/>
              <a:t>He wants you there fully mature, wholesome and lacking nothing</a:t>
            </a:r>
          </a:p>
        </p:txBody>
      </p:sp>
    </p:spTree>
    <p:extLst>
      <p:ext uri="{BB962C8B-B14F-4D97-AF65-F5344CB8AC3E}">
        <p14:creationId xmlns:p14="http://schemas.microsoft.com/office/powerpoint/2010/main" val="151660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486" y="341650"/>
            <a:ext cx="123444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5377543" y="198120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4366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24A6-A2FA-43F0-916C-DDD33EDD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Tools for the journey of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348A-D5F5-45C7-964E-9ACE00751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The wisdom of God</a:t>
            </a:r>
          </a:p>
          <a:p>
            <a:pPr marR="0" lvl="2" rtl="0"/>
            <a:r>
              <a:rPr lang="en-GB" dirty="0"/>
              <a:t>Something beyond yourself from a perspective you miss</a:t>
            </a:r>
          </a:p>
        </p:txBody>
      </p:sp>
    </p:spTree>
    <p:extLst>
      <p:ext uri="{BB962C8B-B14F-4D97-AF65-F5344CB8AC3E}">
        <p14:creationId xmlns:p14="http://schemas.microsoft.com/office/powerpoint/2010/main" val="371885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E312-2F15-45CB-9DBE-2CE243B9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 gives wisdom to those who want to move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59F2A-98FE-4478-A8AA-FD2350149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If you think staying where you are is still an option then you don’t need His wisdom</a:t>
            </a:r>
          </a:p>
          <a:p>
            <a:pPr lvl="1"/>
            <a:r>
              <a:rPr lang="en-GB" dirty="0"/>
              <a:t>Doubt happens when you forget where you’re going!</a:t>
            </a:r>
          </a:p>
          <a:p>
            <a:pPr marR="0" lvl="0" rtl="0"/>
            <a:r>
              <a:rPr lang="en-GB" dirty="0"/>
              <a:t>God wants you to get the crown of life</a:t>
            </a:r>
          </a:p>
        </p:txBody>
      </p:sp>
    </p:spTree>
    <p:extLst>
      <p:ext uri="{BB962C8B-B14F-4D97-AF65-F5344CB8AC3E}">
        <p14:creationId xmlns:p14="http://schemas.microsoft.com/office/powerpoint/2010/main" val="48038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1CAE-A416-45D5-8A90-2C48EEC9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This week’s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1A8C-71C3-45B1-9FB4-BB810D2AE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7525511" cy="5165759"/>
          </a:xfrm>
        </p:spPr>
        <p:txBody>
          <a:bodyPr>
            <a:normAutofit/>
          </a:bodyPr>
          <a:lstStyle/>
          <a:p>
            <a:r>
              <a:rPr lang="en-GB" dirty="0"/>
              <a:t>Once a day try </a:t>
            </a:r>
            <a:r>
              <a:rPr lang="en-GB" baseline="0" dirty="0"/>
              <a:t>a change of attitude to see if it produces a different outcome</a:t>
            </a:r>
          </a:p>
          <a:p>
            <a:pPr lvl="1"/>
            <a:r>
              <a:rPr lang="en-GB" dirty="0"/>
              <a:t>You may want to give someone permission to challenge you </a:t>
            </a:r>
            <a:r>
              <a:rPr lang="en-GB" u="sng" dirty="0"/>
              <a:t>once</a:t>
            </a:r>
            <a:r>
              <a:rPr lang="en-GB" dirty="0"/>
              <a:t> per day</a:t>
            </a:r>
          </a:p>
        </p:txBody>
      </p:sp>
      <p:pic>
        <p:nvPicPr>
          <p:cNvPr id="5" name="Picture 4" descr="A picture containing kitchenware, cup, table, pot&#10;&#10;Description automatically generated">
            <a:extLst>
              <a:ext uri="{FF2B5EF4-FFF2-40B4-BE49-F238E27FC236}">
                <a16:creationId xmlns:a16="http://schemas.microsoft.com/office/drawing/2014/main" id="{14769A80-B65C-415C-A660-CD45B3CD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3" b="94056" l="8392" r="94755">
                        <a14:foregroundMark x1="15385" y1="21329" x2="8741" y2="23427"/>
                        <a14:foregroundMark x1="8741" y1="23427" x2="11888" y2="27273"/>
                        <a14:foregroundMark x1="89860" y1="20280" x2="88112" y2="27622"/>
                        <a14:foregroundMark x1="88112" y1="27622" x2="87762" y2="28322"/>
                        <a14:foregroundMark x1="39161" y1="90559" x2="58042" y2="94056"/>
                        <a14:foregroundMark x1="24126" y1="13636" x2="35664" y2="10490"/>
                        <a14:foregroundMark x1="28322" y1="11538" x2="39161" y2="9790"/>
                        <a14:foregroundMark x1="39860" y1="9441" x2="43007" y2="9441"/>
                        <a14:foregroundMark x1="51049" y1="7343" x2="48252" y2="8392"/>
                        <a14:foregroundMark x1="74825" y1="13287" x2="63986" y2="12238"/>
                        <a14:foregroundMark x1="93007" y1="21329" x2="94755" y2="26224"/>
                        <a14:foregroundMark x1="56643" y1="8392" x2="61189" y2="9441"/>
                        <a14:foregroundMark x1="43007" y1="9091" x2="44755" y2="8741"/>
                        <a14:foregroundMark x1="74825" y1="12587" x2="66434" y2="10490"/>
                        <a14:foregroundMark x1="61888" y1="9441" x2="65035" y2="10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2466" y="2846440"/>
            <a:ext cx="3226050" cy="3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303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Faith in the Pressure Cooker</vt:lpstr>
      <vt:lpstr>The pressure cooker</vt:lpstr>
      <vt:lpstr>Tools for the pressure cooker</vt:lpstr>
      <vt:lpstr>Is James nuts???</vt:lpstr>
      <vt:lpstr>God wants you to be fully mature by the time you get to heaven</vt:lpstr>
      <vt:lpstr>PowerPoint Presentation</vt:lpstr>
      <vt:lpstr>Tools for the journey of faith</vt:lpstr>
      <vt:lpstr>God gives wisdom to those who want to move on</vt:lpstr>
      <vt:lpstr> This week’s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James: Faith in the pressure cooker</dc:title>
  <dc:creator>Ron Day</dc:creator>
  <cp:lastModifiedBy>Ron Day</cp:lastModifiedBy>
  <cp:revision>18</cp:revision>
  <dcterms:created xsi:type="dcterms:W3CDTF">2020-04-16T13:47:11Z</dcterms:created>
  <dcterms:modified xsi:type="dcterms:W3CDTF">2020-04-25T11:00:35Z</dcterms:modified>
</cp:coreProperties>
</file>