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67" r:id="rId2"/>
    <p:sldId id="257" r:id="rId3"/>
    <p:sldId id="270" r:id="rId4"/>
    <p:sldId id="271" r:id="rId5"/>
    <p:sldId id="272" r:id="rId6"/>
    <p:sldId id="273" r:id="rId7"/>
    <p:sldId id="26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59" autoAdjust="0"/>
    <p:restoredTop sz="86469" autoAdjust="0"/>
  </p:normalViewPr>
  <p:slideViewPr>
    <p:cSldViewPr snapToGrid="0">
      <p:cViewPr varScale="1">
        <p:scale>
          <a:sx n="64" d="100"/>
          <a:sy n="64" d="100"/>
        </p:scale>
        <p:origin x="72" y="642"/>
      </p:cViewPr>
      <p:guideLst/>
    </p:cSldViewPr>
  </p:slideViewPr>
  <p:outlineViewPr>
    <p:cViewPr>
      <p:scale>
        <a:sx n="33" d="100"/>
        <a:sy n="33" d="100"/>
      </p:scale>
      <p:origin x="0" y="-207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christian_handshake.sv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260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293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705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379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700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5108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5894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0784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686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46421-4954-426C-B472-489BEE407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0"/>
            <a:ext cx="9347457" cy="1383957"/>
          </a:xfrm>
        </p:spPr>
        <p:txBody>
          <a:bodyPr>
            <a:normAutofit/>
          </a:bodyPr>
          <a:lstStyle>
            <a:lvl1pPr marR="0" algn="ctr" defTabSz="457200" rtl="0" eaLnBrk="1" latinLnBrk="0" hangingPunct="1">
              <a:spcBef>
                <a:spcPct val="0"/>
              </a:spcBef>
              <a:buNone/>
              <a:defRPr lang="en-GB" sz="4400" b="1" kern="1200" cap="none" dirty="0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4341A-F030-4253-8E40-12AF232CE2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4310" y="1594023"/>
            <a:ext cx="10464674" cy="5165124"/>
          </a:xfrm>
        </p:spPr>
        <p:txBody>
          <a:bodyPr/>
          <a:lstStyle>
            <a:lvl1pPr marL="285750" indent="-285750">
              <a:defRPr lang="en-US" sz="3200" b="1" kern="1200" cap="none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>
              <a:defRPr lang="en-US" sz="2800" b="1" kern="1200" cap="none" dirty="0" smtClean="0">
                <a:solidFill>
                  <a:schemeClr val="accent2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>
              <a:defRPr lang="en-US" sz="2800" b="1" kern="1200" cap="none" dirty="0" smtClean="0">
                <a:solidFill>
                  <a:schemeClr val="accent6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>
              <a:defRPr lang="en-US" sz="2400" b="1" kern="1200" cap="none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</a:lstStyle>
          <a:p>
            <a:pPr marL="285750" marR="0" lvl="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Edit Master text styles</a:t>
            </a:r>
          </a:p>
          <a:p>
            <a:pPr marL="742950" marR="0" lvl="1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Second level</a:t>
            </a:r>
          </a:p>
          <a:p>
            <a:pPr marL="1200150" marR="0" lvl="2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Third level</a:t>
            </a:r>
          </a:p>
          <a:p>
            <a:pPr marL="1543050" marR="0" lvl="3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EC0107-24CA-41D4-B423-9989D69D3E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831767" y="0"/>
            <a:ext cx="1360233" cy="1594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690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1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539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381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234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35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64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898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468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0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61AF03D-3063-4E77-95F4-C0BAB235AFBE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832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15" r:id="rId16"/>
    <p:sldLayoutId id="2147483716" r:id="rId17"/>
    <p:sldLayoutId id="2147483717" r:id="rId18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christian_handshake.svg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hristipedia.miraheze.org/wiki/Ebal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420AB-B100-416A-AE93-DAA7267D91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/>
              <a:t>Applying the Covenant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51E247-9B26-48FC-A6A0-4A8766DDB4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3600" b="1" dirty="0"/>
              <a:t>2. Deuteronomy 12:1-14:29</a:t>
            </a:r>
            <a:br>
              <a:rPr lang="en-GB" sz="3600" b="1" dirty="0"/>
            </a:br>
            <a:r>
              <a:rPr lang="en-GB" sz="3600" b="1" dirty="0"/>
              <a:t>Honouring God…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6D16F5-10F1-43F7-B430-B70A45730B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370306" y="51855"/>
            <a:ext cx="2638893" cy="309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365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A4927-4C48-41D6-A5E3-2E7D7534E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It’s a response, not a demand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96C95A-A898-43A1-9455-CE811B5427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GB" dirty="0"/>
              <a:t>The gift of the Promised Land preceded the demands of the Law</a:t>
            </a:r>
          </a:p>
          <a:p>
            <a:pPr marR="0" lvl="1" rtl="0"/>
            <a:r>
              <a:rPr lang="en-GB" dirty="0"/>
              <a:t>Obedience is the response God wants to His generosity</a:t>
            </a:r>
          </a:p>
          <a:p>
            <a:pPr marR="0" lvl="0" rtl="0"/>
            <a:r>
              <a:rPr lang="en-GB" dirty="0"/>
              <a:t>In this covenant Obedience to God is expressed in:</a:t>
            </a:r>
          </a:p>
          <a:p>
            <a:pPr marR="0" lvl="1" rtl="0"/>
            <a:r>
              <a:rPr lang="en-GB" dirty="0"/>
              <a:t>Corporate Worship (12:1-13:18)</a:t>
            </a:r>
          </a:p>
          <a:p>
            <a:pPr marR="0" lvl="1" rtl="0"/>
            <a:r>
              <a:rPr lang="en-GB" dirty="0"/>
              <a:t>Daily Conduct (14:1-21)</a:t>
            </a:r>
          </a:p>
          <a:p>
            <a:pPr marR="0" lvl="1" rtl="0"/>
            <a:r>
              <a:rPr lang="en-GB" dirty="0"/>
              <a:t>Generous Giving (14:22-29)</a:t>
            </a:r>
          </a:p>
          <a:p>
            <a:pPr marR="0" lvl="2" rtl="0"/>
            <a:r>
              <a:rPr lang="en-GB" dirty="0"/>
              <a:t>This is the detail of how God wants to you to respond to His rescue, His call and His blessing</a:t>
            </a:r>
          </a:p>
        </p:txBody>
      </p:sp>
    </p:spTree>
    <p:extLst>
      <p:ext uri="{BB962C8B-B14F-4D97-AF65-F5344CB8AC3E}">
        <p14:creationId xmlns:p14="http://schemas.microsoft.com/office/powerpoint/2010/main" val="2035403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8C224-8A82-4082-87CD-12FBD60FD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Honour God together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343376-AD26-440C-AE5D-5B2701A46E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8780" y="1594023"/>
            <a:ext cx="10090204" cy="5165124"/>
          </a:xfrm>
        </p:spPr>
        <p:txBody>
          <a:bodyPr>
            <a:normAutofit/>
          </a:bodyPr>
          <a:lstStyle/>
          <a:p>
            <a:pPr marR="0" lvl="0" rtl="0"/>
            <a:r>
              <a:rPr lang="en-GB" dirty="0"/>
              <a:t>Come together</a:t>
            </a:r>
          </a:p>
          <a:p>
            <a:pPr marR="0" lvl="0" rtl="0"/>
            <a:r>
              <a:rPr lang="en-GB" dirty="0"/>
              <a:t>To celebrate</a:t>
            </a:r>
          </a:p>
          <a:p>
            <a:pPr marR="0" lvl="1" rtl="0"/>
            <a:r>
              <a:rPr lang="en-GB" dirty="0"/>
              <a:t>And to remember that blood is special to God</a:t>
            </a:r>
          </a:p>
          <a:p>
            <a:pPr marR="0" lvl="0" rtl="0"/>
            <a:r>
              <a:rPr lang="en-GB" dirty="0"/>
              <a:t>Before God</a:t>
            </a:r>
          </a:p>
          <a:p>
            <a:pPr marR="0" lvl="1" rtl="0"/>
            <a:r>
              <a:rPr lang="en-GB" dirty="0"/>
              <a:t>It’s a party with His presence</a:t>
            </a:r>
          </a:p>
          <a:p>
            <a:pPr marR="0" lvl="0" rtl="0"/>
            <a:r>
              <a:rPr lang="en-GB" dirty="0"/>
              <a:t>In His way</a:t>
            </a:r>
          </a:p>
          <a:p>
            <a:pPr marR="0" lvl="1" rtl="0"/>
            <a:r>
              <a:rPr lang="en-GB" dirty="0"/>
              <a:t>Not like now</a:t>
            </a:r>
          </a:p>
          <a:p>
            <a:pPr marR="0" lvl="1" rtl="0"/>
            <a:r>
              <a:rPr lang="en-GB" dirty="0"/>
              <a:t>Not like others</a:t>
            </a:r>
          </a:p>
        </p:txBody>
      </p:sp>
    </p:spTree>
    <p:extLst>
      <p:ext uri="{BB962C8B-B14F-4D97-AF65-F5344CB8AC3E}">
        <p14:creationId xmlns:p14="http://schemas.microsoft.com/office/powerpoint/2010/main" val="855358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F3530-FAB0-4BE8-9CFD-6D6CD59A5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Honour God in your home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D07660-6B2D-4FD4-9F56-F60C7374E9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GB" dirty="0"/>
              <a:t>No self-abuse (14:1) </a:t>
            </a:r>
          </a:p>
          <a:p>
            <a:pPr lvl="1"/>
            <a:r>
              <a:rPr lang="en-GB" dirty="0"/>
              <a:t>A practice that was around various religions of the day</a:t>
            </a:r>
          </a:p>
          <a:p>
            <a:pPr marR="0" lvl="0" rtl="0"/>
            <a:r>
              <a:rPr lang="en-GB" dirty="0"/>
              <a:t>What you eat</a:t>
            </a:r>
          </a:p>
          <a:p>
            <a:pPr lvl="1"/>
            <a:r>
              <a:rPr lang="en-GB" dirty="0"/>
              <a:t>It’s a choice thing: I can show the world that God has blessed me by what I eat</a:t>
            </a:r>
          </a:p>
        </p:txBody>
      </p:sp>
    </p:spTree>
    <p:extLst>
      <p:ext uri="{BB962C8B-B14F-4D97-AF65-F5344CB8AC3E}">
        <p14:creationId xmlns:p14="http://schemas.microsoft.com/office/powerpoint/2010/main" val="4119276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768E3-9C64-45B8-A844-ADA13EE76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Honour God in your pocket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EBF998-4070-4181-98D3-3E369962A9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GB" dirty="0"/>
              <a:t>Their offerings</a:t>
            </a:r>
          </a:p>
          <a:p>
            <a:pPr marR="0" lvl="1" rtl="0"/>
            <a:r>
              <a:rPr lang="en-GB" dirty="0"/>
              <a:t>No specific mention of sin or guilt offerings here</a:t>
            </a:r>
          </a:p>
          <a:p>
            <a:pPr marR="0" lvl="0" rtl="0"/>
            <a:r>
              <a:rPr lang="en-GB" dirty="0"/>
              <a:t>Their tithes</a:t>
            </a:r>
          </a:p>
          <a:p>
            <a:pPr marR="0" lvl="1" rtl="0"/>
            <a:r>
              <a:rPr lang="en-GB" dirty="0"/>
              <a:t>To celebrate before God with and to share with others</a:t>
            </a:r>
          </a:p>
          <a:p>
            <a:pPr marR="0" lvl="2" rtl="0"/>
            <a:r>
              <a:rPr lang="en-GB" dirty="0"/>
              <a:t>The Levites</a:t>
            </a:r>
          </a:p>
          <a:p>
            <a:pPr marR="0" lvl="2" rtl="0"/>
            <a:r>
              <a:rPr lang="en-GB" dirty="0"/>
              <a:t>The widows and orphans</a:t>
            </a:r>
          </a:p>
          <a:p>
            <a:pPr marR="0" lvl="2" rtl="0"/>
            <a:r>
              <a:rPr lang="en-GB" dirty="0"/>
              <a:t>You and yours are to share in this</a:t>
            </a:r>
          </a:p>
          <a:p>
            <a:pPr marR="0" lvl="3" rtl="0"/>
            <a:r>
              <a:rPr lang="en-GB" dirty="0"/>
              <a:t>It’s not ‘for them’ or ‘for God’, it’s ‘for us together’</a:t>
            </a:r>
          </a:p>
        </p:txBody>
      </p:sp>
    </p:spTree>
    <p:extLst>
      <p:ext uri="{BB962C8B-B14F-4D97-AF65-F5344CB8AC3E}">
        <p14:creationId xmlns:p14="http://schemas.microsoft.com/office/powerpoint/2010/main" val="1459753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6F333-9F31-4A75-BB74-3E7CD4039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Honour God in the way you live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317A7E-E2E4-434B-A4AF-B8E8B47D2E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en-GB" dirty="0"/>
              <a:t>Not just in the way you do your religion</a:t>
            </a:r>
          </a:p>
          <a:p>
            <a:pPr marR="0" lvl="1" rtl="0"/>
            <a:r>
              <a:rPr lang="en-GB" dirty="0"/>
              <a:t>It’s a lifestyle in response to God’s rescue and presence, not an event at a temple</a:t>
            </a:r>
          </a:p>
          <a:p>
            <a:pPr marR="0" lvl="2" rtl="0"/>
            <a:r>
              <a:rPr lang="en-GB" dirty="0"/>
              <a:t>How much more should we be rejoicing and celebrating now that we have Christ</a:t>
            </a:r>
          </a:p>
        </p:txBody>
      </p:sp>
    </p:spTree>
    <p:extLst>
      <p:ext uri="{BB962C8B-B14F-4D97-AF65-F5344CB8AC3E}">
        <p14:creationId xmlns:p14="http://schemas.microsoft.com/office/powerpoint/2010/main" val="1165045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38A71-2B62-47FC-8F3E-ACE82BEBE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47772" y="0"/>
            <a:ext cx="9347457" cy="1383957"/>
          </a:xfrm>
        </p:spPr>
        <p:txBody>
          <a:bodyPr/>
          <a:lstStyle/>
          <a:p>
            <a:pPr marR="0" rtl="0"/>
            <a:r>
              <a:rPr lang="en-GB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DF249A-77B3-4B85-A6FD-018A974F10B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b="12524"/>
          <a:stretch/>
        </p:blipFill>
        <p:spPr>
          <a:xfrm>
            <a:off x="-124391" y="0"/>
            <a:ext cx="1098403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387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4036</TotalTime>
  <Words>263</Words>
  <Application>Microsoft Office PowerPoint</Application>
  <PresentationFormat>Widescreen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Corbel</vt:lpstr>
      <vt:lpstr>Parallax</vt:lpstr>
      <vt:lpstr>Applying the Covenant</vt:lpstr>
      <vt:lpstr>It’s a response, not a demand</vt:lpstr>
      <vt:lpstr>Honour God together</vt:lpstr>
      <vt:lpstr>Honour God in your home</vt:lpstr>
      <vt:lpstr>Honour God in your pocket</vt:lpstr>
      <vt:lpstr>Honour God in the way you live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ATC1 Intro The story so far…</dc:title>
  <dc:creator>Ron Day</dc:creator>
  <cp:lastModifiedBy>Ron Day</cp:lastModifiedBy>
  <cp:revision>21</cp:revision>
  <dcterms:created xsi:type="dcterms:W3CDTF">2019-01-01T10:02:05Z</dcterms:created>
  <dcterms:modified xsi:type="dcterms:W3CDTF">2019-01-11T21:02:31Z</dcterms:modified>
</cp:coreProperties>
</file>