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67" r:id="rId2"/>
    <p:sldId id="257" r:id="rId3"/>
    <p:sldId id="259" r:id="rId4"/>
    <p:sldId id="260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5" d="100"/>
          <a:sy n="55" d="100"/>
        </p:scale>
        <p:origin x="10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2AF-1385-41C6-95D2-5697528B618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7853-E9C3-4A5B-853E-48D140A5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0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eos.com/blogs/davewillis/5-rules-for-every-disagreement-in-your-marriage/" TargetMode="External"/><Relationship Id="rId7" Type="http://schemas.openxmlformats.org/officeDocument/2006/relationships/hyperlink" Target="http://www.cnn.com/2011/LIVING/08/02/need.to.make.mistakes/index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hyperlink" Target="https://www.verbling.com/articles/post/top-5-mistakes-spanish-speakers-make-in-english-559ed5e6448aa5ca55a11572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pixel.com/2015/06/29/timelapse-restoring-and-colorizing-an-old-damaged-photo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Sealing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7. Deuteronomy 30:1-10</a:t>
            </a:r>
            <a:br>
              <a:rPr lang="en-GB" sz="3600" b="1" dirty="0"/>
            </a:br>
            <a:r>
              <a:rPr lang="en-GB" sz="3600" b="1" dirty="0"/>
              <a:t>There is always hope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1804-3081-447A-B2A2-8E15E6B7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Help, I’ve blown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05C1-7738-4E52-B397-FBA697416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At Work</a:t>
            </a:r>
          </a:p>
          <a:p>
            <a:pPr lvl="1"/>
            <a:r>
              <a:rPr lang="en-GB" dirty="0"/>
              <a:t>In the home</a:t>
            </a:r>
          </a:p>
          <a:p>
            <a:pPr lvl="1"/>
            <a:r>
              <a:rPr lang="en-GB" dirty="0"/>
              <a:t>With God</a:t>
            </a:r>
          </a:p>
          <a:p>
            <a:pPr marR="0" lvl="0" rtl="0"/>
            <a:r>
              <a:rPr lang="en-GB" dirty="0"/>
              <a:t>Deuteronomy 30</a:t>
            </a:r>
          </a:p>
          <a:p>
            <a:pPr lvl="1"/>
            <a:r>
              <a:rPr lang="en-GB" dirty="0"/>
              <a:t>Is for those who fail the test of faithfulness</a:t>
            </a:r>
          </a:p>
          <a:p>
            <a:pPr marR="0" lvl="2" rtl="0"/>
            <a:r>
              <a:rPr lang="en-GB" dirty="0"/>
              <a:t>This chapter says ‘even in the last stage there is hope for those who walk away from God</a:t>
            </a:r>
          </a:p>
        </p:txBody>
      </p:sp>
      <p:pic>
        <p:nvPicPr>
          <p:cNvPr id="12" name="Picture 11" descr="A person sitting on a sofa&#10;&#10;Description automatically generated">
            <a:extLst>
              <a:ext uri="{FF2B5EF4-FFF2-40B4-BE49-F238E27FC236}">
                <a16:creationId xmlns:a16="http://schemas.microsoft.com/office/drawing/2014/main" id="{6DCE0841-B242-4827-B745-D0719CAC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3981" y="1922585"/>
            <a:ext cx="3855003" cy="2573215"/>
          </a:xfrm>
          <a:prstGeom prst="rect">
            <a:avLst/>
          </a:prstGeom>
        </p:spPr>
      </p:pic>
      <p:pic>
        <p:nvPicPr>
          <p:cNvPr id="16" name="Picture 15" descr="A person in a red shirt&#10;&#10;Description automatically generated">
            <a:extLst>
              <a:ext uri="{FF2B5EF4-FFF2-40B4-BE49-F238E27FC236}">
                <a16:creationId xmlns:a16="http://schemas.microsoft.com/office/drawing/2014/main" id="{1A729C87-F4E8-4327-A541-1055228C3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4704" y="1383957"/>
            <a:ext cx="3386667" cy="2362200"/>
          </a:xfrm>
          <a:prstGeom prst="rect">
            <a:avLst/>
          </a:prstGeom>
        </p:spPr>
      </p:pic>
      <p:pic>
        <p:nvPicPr>
          <p:cNvPr id="18" name="Picture 17" descr="A picture containing furniture, man, rug, sitting&#10;&#10;Description automatically generated">
            <a:extLst>
              <a:ext uri="{FF2B5EF4-FFF2-40B4-BE49-F238E27FC236}">
                <a16:creationId xmlns:a16="http://schemas.microsoft.com/office/drawing/2014/main" id="{135B5423-EF86-4672-A1EB-7A9246F10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72014" y="1439563"/>
            <a:ext cx="5158714" cy="29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65797-7563-4F62-83F4-71AFD036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243016" y="98853"/>
            <a:ext cx="1194898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7FBC0-6A14-4DB4-90E9-40A8E39F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263FF-77DD-4FCF-96F2-1AE6973A5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949" y="1482810"/>
            <a:ext cx="10984035" cy="5165124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on the brink of entering the Promised Land</a:t>
            </a:r>
          </a:p>
          <a:p>
            <a:pPr marR="0" lvl="0" rtl="0"/>
            <a:r>
              <a:rPr lang="en-GB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this day Moses was repeating the deal </a:t>
            </a:r>
          </a:p>
          <a:p>
            <a:pPr marR="0" lvl="1" rtl="0"/>
            <a:r>
              <a:rPr lang="en-GB" sz="3200" dirty="0">
                <a:solidFill>
                  <a:srgbClr val="FFFF00"/>
                </a:solidFill>
              </a:rPr>
              <a:t>God is loving</a:t>
            </a:r>
          </a:p>
          <a:p>
            <a:pPr marR="0" lvl="1" rtl="0"/>
            <a:r>
              <a:rPr lang="en-GB" sz="3200" dirty="0">
                <a:solidFill>
                  <a:srgbClr val="FFFF00"/>
                </a:solidFill>
              </a:rPr>
              <a:t>God is righteous</a:t>
            </a:r>
          </a:p>
          <a:p>
            <a:pPr marR="0" lvl="0" rtl="0"/>
            <a:r>
              <a:rPr lang="en-GB" sz="3600" dirty="0">
                <a:solidFill>
                  <a:schemeClr val="bg1"/>
                </a:solidFill>
              </a:rPr>
              <a:t>Life went differently after this</a:t>
            </a:r>
          </a:p>
          <a:p>
            <a:pPr lvl="3"/>
            <a:r>
              <a:rPr lang="en-GB" sz="4400" dirty="0">
                <a:solidFill>
                  <a:srgbClr val="FFFF00"/>
                </a:solidFill>
              </a:rPr>
              <a:t>They forgot!</a:t>
            </a:r>
          </a:p>
        </p:txBody>
      </p:sp>
    </p:spTree>
    <p:extLst>
      <p:ext uri="{BB962C8B-B14F-4D97-AF65-F5344CB8AC3E}">
        <p14:creationId xmlns:p14="http://schemas.microsoft.com/office/powerpoint/2010/main" val="13640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8D28-98A1-4C3E-8CE6-12F8D74D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a restoring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397B-DFFE-43BA-AE43-392E01BB4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No-one is beyond rescue</a:t>
            </a:r>
          </a:p>
          <a:p>
            <a:pPr marR="0" lvl="0" rtl="0"/>
            <a:r>
              <a:rPr lang="en-GB" dirty="0"/>
              <a:t>God’s second rescue is total</a:t>
            </a:r>
          </a:p>
          <a:p>
            <a:pPr marR="0" lvl="1" rtl="0"/>
            <a:r>
              <a:rPr lang="en-GB" dirty="0"/>
              <a:t>There is no blessing missing in the end</a:t>
            </a:r>
          </a:p>
          <a:p>
            <a:pPr marR="0" lvl="1" rtl="0"/>
            <a:r>
              <a:rPr lang="en-GB" dirty="0"/>
              <a:t>But it’s dependent on you</a:t>
            </a:r>
          </a:p>
          <a:p>
            <a:pPr marR="0" lvl="0" rtl="0"/>
            <a:r>
              <a:rPr lang="en-GB" dirty="0"/>
              <a:t>If they were reminded not to forget, how much more should we not forget what God has done for us through Christ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635A871-EF68-4CB5-9785-4A7DF5030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3814" y="1383957"/>
            <a:ext cx="3613876" cy="19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16079</TotalTime>
  <Words>139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Parallax</vt:lpstr>
      <vt:lpstr>Sealing the Covenant</vt:lpstr>
      <vt:lpstr>Help, I’ve blown it!</vt:lpstr>
      <vt:lpstr>Background</vt:lpstr>
      <vt:lpstr>God is a restoring God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73</cp:revision>
  <dcterms:created xsi:type="dcterms:W3CDTF">2019-01-01T10:02:05Z</dcterms:created>
  <dcterms:modified xsi:type="dcterms:W3CDTF">2020-02-16T09:11:43Z</dcterms:modified>
</cp:coreProperties>
</file>