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62" r:id="rId2"/>
    <p:sldId id="346" r:id="rId3"/>
    <p:sldId id="348" r:id="rId4"/>
    <p:sldId id="349" r:id="rId5"/>
    <p:sldId id="350" r:id="rId6"/>
    <p:sldId id="351" r:id="rId7"/>
    <p:sldId id="352" r:id="rId8"/>
    <p:sldId id="35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2" autoAdjust="0"/>
    <p:restoredTop sz="86410" autoAdjust="0"/>
  </p:normalViewPr>
  <p:slideViewPr>
    <p:cSldViewPr>
      <p:cViewPr varScale="1">
        <p:scale>
          <a:sx n="37" d="100"/>
          <a:sy n="37" d="100"/>
        </p:scale>
        <p:origin x="12" y="11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Magnifying Glass Vector Set - Free Vector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83175" y="1601802"/>
            <a:ext cx="643574" cy="692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2770" y="861378"/>
            <a:ext cx="1296144" cy="1388690"/>
          </a:xfrm>
          <a:prstGeom prst="rect">
            <a:avLst/>
          </a:prstGeom>
          <a:blipFill dpi="0" rotWithShape="1">
            <a:blip r:embed="rId7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5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Relating</a:t>
            </a:r>
            <a:r>
              <a:rPr lang="en-GB" baseline="0" dirty="0"/>
              <a:t> to Jesus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Jesus comes to the climax of His mission on earth He speaks of the effects an ongoing relationship with Him will have</a:t>
            </a:r>
          </a:p>
          <a:p>
            <a:pPr lvl="1"/>
            <a:r>
              <a:rPr lang="en-GB" dirty="0"/>
              <a:t>It will change them</a:t>
            </a:r>
          </a:p>
          <a:p>
            <a:pPr lvl="1"/>
            <a:r>
              <a:rPr lang="en-GB" dirty="0"/>
              <a:t>It will change the way the world sees them</a:t>
            </a:r>
          </a:p>
        </p:txBody>
      </p:sp>
    </p:spTree>
    <p:extLst>
      <p:ext uri="{BB962C8B-B14F-4D97-AF65-F5344CB8AC3E}">
        <p14:creationId xmlns:p14="http://schemas.microsoft.com/office/powerpoint/2010/main" val="373202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6923112" cy="857250"/>
          </a:xfrm>
        </p:spPr>
        <p:txBody>
          <a:bodyPr/>
          <a:lstStyle/>
          <a:p>
            <a:r>
              <a:rPr lang="en-GB" dirty="0"/>
              <a:t>The Christian and the world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world</a:t>
            </a:r>
          </a:p>
          <a:p>
            <a:pPr lvl="1"/>
            <a:r>
              <a:rPr lang="en-GB" dirty="0"/>
              <a:t> The creation</a:t>
            </a:r>
          </a:p>
          <a:p>
            <a:pPr lvl="1"/>
            <a:r>
              <a:rPr lang="en-GB" dirty="0"/>
              <a:t> The object of God’s love</a:t>
            </a:r>
          </a:p>
          <a:p>
            <a:pPr lvl="1"/>
            <a:r>
              <a:rPr lang="en-GB" dirty="0"/>
              <a:t> Everything that opposes God</a:t>
            </a:r>
          </a:p>
          <a:p>
            <a:pPr lvl="2"/>
            <a:r>
              <a:rPr lang="en-GB" dirty="0"/>
              <a:t>It’s only in the last sense that it is used here</a:t>
            </a:r>
          </a:p>
          <a:p>
            <a:pPr lvl="0"/>
            <a:r>
              <a:rPr lang="en-GB" dirty="0"/>
              <a:t>Your mission is His mission</a:t>
            </a:r>
          </a:p>
          <a:p>
            <a:pPr lvl="2"/>
            <a:r>
              <a:rPr lang="en-GB" dirty="0"/>
              <a:t>Be prepared for the opposition</a:t>
            </a:r>
          </a:p>
        </p:txBody>
      </p:sp>
    </p:spTree>
    <p:extLst>
      <p:ext uri="{BB962C8B-B14F-4D97-AF65-F5344CB8AC3E}">
        <p14:creationId xmlns:p14="http://schemas.microsoft.com/office/powerpoint/2010/main" val="1341253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calls us to mission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Mission says we are not staying where we are, we are not content with the world as it is, we want to change things</a:t>
            </a:r>
          </a:p>
          <a:p>
            <a:pPr lvl="1"/>
            <a:r>
              <a:rPr lang="en-GB" dirty="0"/>
              <a:t>Jesus says ’my mission is your mission’</a:t>
            </a:r>
          </a:p>
        </p:txBody>
      </p:sp>
    </p:spTree>
    <p:extLst>
      <p:ext uri="{BB962C8B-B14F-4D97-AF65-F5344CB8AC3E}">
        <p14:creationId xmlns:p14="http://schemas.microsoft.com/office/powerpoint/2010/main" val="3290123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calls us to mission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To be those who go out to change things by</a:t>
            </a:r>
          </a:p>
          <a:p>
            <a:pPr lvl="1"/>
            <a:r>
              <a:rPr lang="en-GB" dirty="0"/>
              <a:t> Doing the will of the Father</a:t>
            </a:r>
          </a:p>
          <a:p>
            <a:pPr lvl="1"/>
            <a:r>
              <a:rPr lang="en-GB" dirty="0"/>
              <a:t> Seeking to save the lost</a:t>
            </a:r>
          </a:p>
          <a:p>
            <a:pPr lvl="1"/>
            <a:r>
              <a:rPr lang="en-GB" dirty="0"/>
              <a:t> Calling those who fall short to step up</a:t>
            </a:r>
          </a:p>
          <a:p>
            <a:pPr lvl="1"/>
            <a:r>
              <a:rPr lang="en-GB" dirty="0"/>
              <a:t> Proclaiming God’s favour</a:t>
            </a:r>
          </a:p>
          <a:p>
            <a:pPr lvl="2"/>
            <a:r>
              <a:rPr lang="en-GB" dirty="0"/>
              <a:t>Jesus died to set you free to enjoy the presence and love of God</a:t>
            </a:r>
          </a:p>
        </p:txBody>
      </p:sp>
    </p:spTree>
    <p:extLst>
      <p:ext uri="{BB962C8B-B14F-4D97-AF65-F5344CB8AC3E}">
        <p14:creationId xmlns:p14="http://schemas.microsoft.com/office/powerpoint/2010/main" val="333747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7668344" cy="857250"/>
          </a:xfrm>
        </p:spPr>
        <p:txBody>
          <a:bodyPr>
            <a:normAutofit/>
          </a:bodyPr>
          <a:lstStyle/>
          <a:p>
            <a:r>
              <a:rPr lang="en-GB" dirty="0"/>
              <a:t>Your mission comes from God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It is affirmed by:</a:t>
            </a:r>
          </a:p>
          <a:p>
            <a:pPr lvl="1"/>
            <a:r>
              <a:rPr lang="en-GB" dirty="0"/>
              <a:t>Your new nature </a:t>
            </a:r>
          </a:p>
          <a:p>
            <a:pPr lvl="1"/>
            <a:r>
              <a:rPr lang="en-GB" dirty="0"/>
              <a:t>Your relationship with Jesus</a:t>
            </a:r>
          </a:p>
          <a:p>
            <a:pPr lvl="1"/>
            <a:r>
              <a:rPr lang="en-GB" dirty="0"/>
              <a:t>Your knowledge of truth</a:t>
            </a:r>
          </a:p>
          <a:p>
            <a:r>
              <a:rPr lang="en-GB" dirty="0"/>
              <a:t>Mission always leads to opposition</a:t>
            </a:r>
          </a:p>
        </p:txBody>
      </p:sp>
    </p:spTree>
    <p:extLst>
      <p:ext uri="{BB962C8B-B14F-4D97-AF65-F5344CB8AC3E}">
        <p14:creationId xmlns:p14="http://schemas.microsoft.com/office/powerpoint/2010/main" val="337033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 promises the Spirit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 those on mission</a:t>
            </a:r>
          </a:p>
          <a:p>
            <a:r>
              <a:rPr lang="en-GB" dirty="0"/>
              <a:t>To those who need help</a:t>
            </a:r>
          </a:p>
          <a:p>
            <a:r>
              <a:rPr lang="en-GB" dirty="0"/>
              <a:t>To those who want to change the world</a:t>
            </a:r>
          </a:p>
        </p:txBody>
      </p:sp>
    </p:spTree>
    <p:extLst>
      <p:ext uri="{BB962C8B-B14F-4D97-AF65-F5344CB8AC3E}">
        <p14:creationId xmlns:p14="http://schemas.microsoft.com/office/powerpoint/2010/main" val="31502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witness to the world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Comes from the Holy Spirit AND Us</a:t>
            </a:r>
          </a:p>
          <a:p>
            <a:pPr lvl="1"/>
            <a:r>
              <a:rPr lang="en-GB" dirty="0"/>
              <a:t>Together, souls are won, the lost are found, hope is raised, freedom is gained and joy is brought to family, friends, neighbours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108661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25228</TotalTime>
  <Words>277</Words>
  <Application>Microsoft Office PowerPoint</Application>
  <PresentationFormat>On-screen Show (16:9)</PresentationFormat>
  <Paragraphs>39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Relating to Jesus</vt:lpstr>
      <vt:lpstr>The Christian and the world</vt:lpstr>
      <vt:lpstr>Jesus calls us to mission</vt:lpstr>
      <vt:lpstr>Jesus calls us to mission</vt:lpstr>
      <vt:lpstr>Your mission comes from God</vt:lpstr>
      <vt:lpstr>Jesus promises the Spirit</vt:lpstr>
      <vt:lpstr>The witness to the world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120</cp:revision>
  <dcterms:created xsi:type="dcterms:W3CDTF">2013-01-04T10:38:11Z</dcterms:created>
  <dcterms:modified xsi:type="dcterms:W3CDTF">2017-02-26T09:14:52Z</dcterms:modified>
</cp:coreProperties>
</file>