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57" r:id="rId3"/>
    <p:sldId id="262" r:id="rId4"/>
    <p:sldId id="263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4" autoAdjust="0"/>
    <p:restoredTop sz="86469" autoAdjust="0"/>
  </p:normalViewPr>
  <p:slideViewPr>
    <p:cSldViewPr snapToGrid="0">
      <p:cViewPr varScale="1">
        <p:scale>
          <a:sx n="31" d="100"/>
          <a:sy n="31" d="100"/>
        </p:scale>
        <p:origin x="66" y="1362"/>
      </p:cViewPr>
      <p:guideLst/>
    </p:cSldViewPr>
  </p:slideViewPr>
  <p:outlineViewPr>
    <p:cViewPr>
      <p:scale>
        <a:sx n="33" d="100"/>
        <a:sy n="33" d="100"/>
      </p:scale>
      <p:origin x="0" y="-4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1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7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40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0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5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8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3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10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BE91-1898-492D-A29D-0660C8E8E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52401"/>
            <a:ext cx="10312650" cy="147857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213BF-77DD-43E4-BBC2-D2DE67256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1812758"/>
            <a:ext cx="10312651" cy="4892841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  <a:lvl2pPr>
              <a:defRPr sz="4000" b="1">
                <a:solidFill>
                  <a:srgbClr val="FFFF00"/>
                </a:solidFill>
              </a:defRPr>
            </a:lvl2pPr>
            <a:lvl3pPr>
              <a:defRPr sz="3600" b="1">
                <a:solidFill>
                  <a:srgbClr val="FF0000"/>
                </a:solidFill>
                <a:effectLst/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8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81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1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8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9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2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6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8FF8-1116-40E6-8AD4-9497265AE6A8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9DB2C-74BD-4745-8C12-A436FFD64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19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grads.blogspot.com/2012/02/two-helping-hands-quite-possibly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kerfuse.com/news/law-and-regulation/man-indicted-black-friday-enters-plea-agreement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speaking-lines-in-blu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liparts.co/cartoon-flowers-images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9A676C-1DFC-4A77-9988-07F88BB5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4775" y="0"/>
            <a:ext cx="1235212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8146C-4665-4C99-87F2-FF26CC58B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904" y="675398"/>
            <a:ext cx="6989379" cy="16557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Darkness</a:t>
            </a:r>
            <a:r>
              <a:rPr lang="en-GB" sz="6000" dirty="0"/>
              <a:t> </a:t>
            </a:r>
            <a:r>
              <a:rPr lang="en-GB" sz="6000" dirty="0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en-GB" sz="6000" dirty="0"/>
              <a:t>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ECE73-8318-445F-9EE6-02AB5E9F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594" y="4544742"/>
            <a:ext cx="8791575" cy="1655762"/>
          </a:xfrm>
        </p:spPr>
        <p:txBody>
          <a:bodyPr>
            <a:normAutofit/>
          </a:bodyPr>
          <a:lstStyle/>
          <a:p>
            <a:r>
              <a:rPr lang="en-GB" sz="2800" b="1" dirty="0"/>
              <a:t>1. Genesis 1:1-5</a:t>
            </a:r>
          </a:p>
          <a:p>
            <a:pPr marR="0" lvl="0" rtl="0"/>
            <a:r>
              <a:rPr lang="en-GB" sz="2800" b="1" dirty="0"/>
              <a:t>God introducing Himself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9D9F3-956B-46C0-AE0F-6EB5332F44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8750" r="65750">
                        <a14:foregroundMark x1="19250" y1="37667" x2="18750" y2="60667"/>
                        <a14:foregroundMark x1="18750" y1="60667" x2="19250" y2="60333"/>
                        <a14:foregroundMark x1="65250" y1="23000" x2="63250" y2="43333"/>
                        <a14:foregroundMark x1="63250" y1="43333" x2="64250" y2="44333"/>
                        <a14:foregroundMark x1="65750" y1="65333" x2="63750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6555" r="33178"/>
          <a:stretch/>
        </p:blipFill>
        <p:spPr>
          <a:xfrm flipH="1">
            <a:off x="6141285" y="-5813191"/>
            <a:ext cx="3342290" cy="49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9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52FB-A004-48EC-A8E3-2C750B11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the creator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64A6F-CF91-4785-BD66-A0FC215D6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1630972"/>
            <a:ext cx="10312651" cy="5074628"/>
          </a:xfrm>
        </p:spPr>
        <p:txBody>
          <a:bodyPr>
            <a:normAutofit/>
          </a:bodyPr>
          <a:lstStyle/>
          <a:p>
            <a:pPr marR="0" lvl="1" rtl="0"/>
            <a:r>
              <a:rPr lang="en-GB" dirty="0"/>
              <a:t>Speaks of His power</a:t>
            </a:r>
          </a:p>
          <a:p>
            <a:pPr marR="0" lvl="1" rtl="0"/>
            <a:r>
              <a:rPr lang="en-GB" dirty="0"/>
              <a:t>Speaks of His creativity</a:t>
            </a:r>
          </a:p>
          <a:p>
            <a:pPr marR="0" lvl="1" rtl="0"/>
            <a:r>
              <a:rPr lang="en-GB" dirty="0"/>
              <a:t>Speaks of His personality</a:t>
            </a:r>
          </a:p>
          <a:p>
            <a:pPr marR="0" lvl="1" rtl="0"/>
            <a:r>
              <a:rPr lang="en-GB" dirty="0"/>
              <a:t>Speaks of His glory</a:t>
            </a:r>
          </a:p>
          <a:p>
            <a:pPr marR="0" lvl="1" rtl="0"/>
            <a:r>
              <a:rPr lang="en-GB" dirty="0"/>
              <a:t>Speaks of His separateness</a:t>
            </a:r>
          </a:p>
          <a:p>
            <a:pPr marR="0" lvl="0" rtl="0"/>
            <a:r>
              <a:rPr lang="en-GB" dirty="0"/>
              <a:t>A theme continued in the NT</a:t>
            </a:r>
          </a:p>
        </p:txBody>
      </p:sp>
    </p:spTree>
    <p:extLst>
      <p:ext uri="{BB962C8B-B14F-4D97-AF65-F5344CB8AC3E}">
        <p14:creationId xmlns:p14="http://schemas.microsoft.com/office/powerpoint/2010/main" val="4816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2B36-0D3B-453D-A8DC-1D0F655D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 the creator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2DD16-AA45-47D0-B01A-6943DB8A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1630972"/>
            <a:ext cx="10312651" cy="5074628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God is in charge</a:t>
            </a:r>
          </a:p>
          <a:p>
            <a:pPr marR="0" lvl="0" rtl="0"/>
            <a:r>
              <a:rPr lang="en-GB" dirty="0"/>
              <a:t>God created everything out of nothing</a:t>
            </a:r>
          </a:p>
          <a:p>
            <a:pPr marR="0" lvl="0" rtl="0"/>
            <a:r>
              <a:rPr lang="en-GB" dirty="0"/>
              <a:t>God the Trinity brought it about</a:t>
            </a:r>
          </a:p>
          <a:p>
            <a:pPr marR="0" lvl="0" rtl="0"/>
            <a:r>
              <a:rPr lang="en-GB" dirty="0"/>
              <a:t>God had a purpose in creation</a:t>
            </a:r>
          </a:p>
          <a:p>
            <a:pPr marR="0" lvl="1" rtl="0"/>
            <a:r>
              <a:rPr lang="en-GB" dirty="0"/>
              <a:t>He did it for good</a:t>
            </a:r>
          </a:p>
          <a:p>
            <a:pPr marR="0" lvl="1" rtl="0"/>
            <a:r>
              <a:rPr lang="en-GB" dirty="0"/>
              <a:t>He did it to bring glory to Himself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4BA48FCB-78CF-423D-876E-FF17F1B8E082}"/>
              </a:ext>
            </a:extLst>
          </p:cNvPr>
          <p:cNvSpPr/>
          <p:nvPr/>
        </p:nvSpPr>
        <p:spPr>
          <a:xfrm>
            <a:off x="8261131" y="2270234"/>
            <a:ext cx="2364828" cy="14188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9B8E7-5D4A-4D22-B1BF-B4F8F2E5B449}"/>
              </a:ext>
            </a:extLst>
          </p:cNvPr>
          <p:cNvSpPr txBox="1"/>
          <p:nvPr/>
        </p:nvSpPr>
        <p:spPr>
          <a:xfrm>
            <a:off x="8513379" y="1477211"/>
            <a:ext cx="2940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  <a:latin typeface="Chanson Heavy SF" panose="020BE200000000000000" pitchFamily="34" charset="0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76006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2CD3-E0B6-4CDC-A70D-8DC5887C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the ultimate creator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42EB3-5B2A-4CA1-B838-DD86CFC1A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Everything that is not God came from God</a:t>
            </a:r>
          </a:p>
          <a:p>
            <a:r>
              <a:rPr lang="en-GB" dirty="0"/>
              <a:t>Nothing other than God is self-sufficient</a:t>
            </a:r>
          </a:p>
          <a:p>
            <a:r>
              <a:rPr lang="en-GB" dirty="0"/>
              <a:t>Nothing is intrinsically evil</a:t>
            </a:r>
          </a:p>
          <a:p>
            <a:r>
              <a:rPr lang="en-GB" dirty="0"/>
              <a:t>Everything that is has value</a:t>
            </a:r>
          </a:p>
        </p:txBody>
      </p:sp>
    </p:spTree>
    <p:extLst>
      <p:ext uri="{BB962C8B-B14F-4D97-AF65-F5344CB8AC3E}">
        <p14:creationId xmlns:p14="http://schemas.microsoft.com/office/powerpoint/2010/main" val="46178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5738-21C9-4F6A-95D3-CC4F3FE7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speaks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16AF2-6947-4FCE-9176-84191100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2556" y="1767330"/>
            <a:ext cx="5482517" cy="4892841"/>
          </a:xfrm>
        </p:spPr>
        <p:txBody>
          <a:bodyPr/>
          <a:lstStyle/>
          <a:p>
            <a:pPr marR="0" lvl="0" rtl="0"/>
            <a:r>
              <a:rPr lang="en-GB" dirty="0"/>
              <a:t>And when He does things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885BF-4DCE-4249-AB64-CFCCA050D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8137519">
            <a:off x="8776854" y="-357960"/>
            <a:ext cx="3644812" cy="4114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454FC-4ED5-4421-AF11-0A88579816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3121" r="29904"/>
          <a:stretch/>
        </p:blipFill>
        <p:spPr>
          <a:xfrm>
            <a:off x="6096000" y="3429000"/>
            <a:ext cx="2655660" cy="42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4F0E-288E-4098-A081-814A4E91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blesses with 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39AD2-7246-4EBC-9B56-CCE67928C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1630972"/>
            <a:ext cx="10312651" cy="5074628"/>
          </a:xfrm>
        </p:spPr>
        <p:txBody>
          <a:bodyPr>
            <a:normAutofit/>
          </a:bodyPr>
          <a:lstStyle/>
          <a:p>
            <a:pPr marR="0" lvl="1" rtl="0"/>
            <a:r>
              <a:rPr lang="en-GB" dirty="0"/>
              <a:t>This is the light of life that we understand</a:t>
            </a:r>
          </a:p>
          <a:p>
            <a:pPr marR="0" lvl="0" rtl="0"/>
            <a:r>
              <a:rPr lang="en-GB" dirty="0"/>
              <a:t>Describes how something can show value</a:t>
            </a:r>
          </a:p>
          <a:p>
            <a:r>
              <a:rPr lang="en-GB" dirty="0"/>
              <a:t>Describes Fruitfulness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Light shows what’s there</a:t>
            </a:r>
          </a:p>
          <a:p>
            <a:pPr lvl="1"/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Light shows what’s to come</a:t>
            </a:r>
          </a:p>
        </p:txBody>
      </p:sp>
    </p:spTree>
    <p:extLst>
      <p:ext uri="{BB962C8B-B14F-4D97-AF65-F5344CB8AC3E}">
        <p14:creationId xmlns:p14="http://schemas.microsoft.com/office/powerpoint/2010/main" val="96164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043F-9096-43B1-A99D-9501ECBB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looking to you to use the light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0E5E0-6B69-4948-B958-E5DC0C62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1292772"/>
            <a:ext cx="10312651" cy="5412827"/>
          </a:xfrm>
        </p:spPr>
        <p:txBody>
          <a:bodyPr>
            <a:normAutofit/>
          </a:bodyPr>
          <a:lstStyle/>
          <a:p>
            <a:r>
              <a:rPr lang="en-GB" dirty="0"/>
              <a:t>To accept Him as creator</a:t>
            </a:r>
          </a:p>
          <a:p>
            <a:r>
              <a:rPr lang="en-GB" dirty="0"/>
              <a:t>To accept His purposes and His plans</a:t>
            </a:r>
          </a:p>
          <a:p>
            <a:r>
              <a:rPr lang="en-GB" dirty="0"/>
              <a:t>To accept His Spirit into your life</a:t>
            </a:r>
          </a:p>
          <a:p>
            <a:r>
              <a:rPr lang="en-GB" dirty="0"/>
              <a:t>To light your way to His eternal kingdom beyond the grave</a:t>
            </a:r>
          </a:p>
          <a:p>
            <a:pPr marR="0" lvl="0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141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3429</TotalTime>
  <Words>184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Chanson Heavy SF</vt:lpstr>
      <vt:lpstr>Trebuchet MS</vt:lpstr>
      <vt:lpstr>Tw Cen MT</vt:lpstr>
      <vt:lpstr>Circuit</vt:lpstr>
      <vt:lpstr>Darkness to Light</vt:lpstr>
      <vt:lpstr>God is the creator</vt:lpstr>
      <vt:lpstr>God is the creator</vt:lpstr>
      <vt:lpstr>God the ultimate creator</vt:lpstr>
      <vt:lpstr>God speaks</vt:lpstr>
      <vt:lpstr>God blesses with purpose</vt:lpstr>
      <vt:lpstr>God is looking to you to use the 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Darkness to Light</dc:title>
  <dc:creator>Ron Day</dc:creator>
  <cp:lastModifiedBy>Ron Day</cp:lastModifiedBy>
  <cp:revision>11</cp:revision>
  <dcterms:created xsi:type="dcterms:W3CDTF">2018-11-29T09:55:45Z</dcterms:created>
  <dcterms:modified xsi:type="dcterms:W3CDTF">2018-12-01T19:05:44Z</dcterms:modified>
</cp:coreProperties>
</file>