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71" r:id="rId4"/>
    <p:sldId id="259" r:id="rId5"/>
    <p:sldId id="272" r:id="rId6"/>
    <p:sldId id="273" r:id="rId7"/>
    <p:sldId id="274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50" d="100"/>
          <a:sy n="50" d="100"/>
        </p:scale>
        <p:origin x="60" y="906"/>
      </p:cViewPr>
      <p:guideLst/>
    </p:cSldViewPr>
  </p:slideViewPr>
  <p:outlineViewPr>
    <p:cViewPr>
      <p:scale>
        <a:sx n="33" d="100"/>
        <a:sy n="33" d="100"/>
      </p:scale>
      <p:origin x="0" y="-27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/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dirty="0"/>
              <a:t>2. Inspiration to bring healing</a:t>
            </a:r>
          </a:p>
          <a:p>
            <a:r>
              <a:rPr lang="en-GB" sz="3600" b="1" i="1" dirty="0"/>
              <a:t>Acts 3:1-10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5A3F9B5-0685-45CE-BCD7-7683E856E8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39949-2254-47E1-9B59-A1903677C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Credit where it’s due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A3605-BB8D-4862-8A06-987B53E4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12124"/>
            <a:ext cx="10515600" cy="44458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Many of us want appreciation from others</a:t>
            </a:r>
          </a:p>
          <a:p>
            <a:pPr marR="0" lvl="0" rtl="0"/>
            <a:r>
              <a:rPr lang="en-GB" dirty="0"/>
              <a:t>But God asks for a different attitude from believers</a:t>
            </a:r>
          </a:p>
          <a:p>
            <a:pPr marR="0" lvl="1" rtl="0"/>
            <a:r>
              <a:rPr lang="en-GB" dirty="0"/>
              <a:t>One that can sustain us through times of being taken for granted and restore the soul when being moaned about</a:t>
            </a:r>
          </a:p>
        </p:txBody>
      </p:sp>
    </p:spTree>
    <p:extLst>
      <p:ext uri="{BB962C8B-B14F-4D97-AF65-F5344CB8AC3E}">
        <p14:creationId xmlns:p14="http://schemas.microsoft.com/office/powerpoint/2010/main" val="223705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A08970B-D089-402D-BF4F-E419FE307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5B801A-6300-4853-AD20-7FB36E114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59" y="365125"/>
            <a:ext cx="11243441" cy="1325563"/>
          </a:xfrm>
        </p:spPr>
        <p:txBody>
          <a:bodyPr/>
          <a:lstStyle/>
          <a:p>
            <a:pPr marR="0" rtl="0"/>
            <a:r>
              <a:rPr lang="en-GB" dirty="0"/>
              <a:t>The leading of the Spirit in Acts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87334-AD13-4554-9090-CDB7C3643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58" y="2190750"/>
            <a:ext cx="11698013" cy="5032375"/>
          </a:xfrm>
        </p:spPr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Luke wrote Acts as the second half of the Good News (1:1-4)</a:t>
            </a:r>
          </a:p>
          <a:p>
            <a:pPr marR="0" lvl="1" rtl="0"/>
            <a:r>
              <a:rPr lang="en-GB" dirty="0"/>
              <a:t>In the first book (Luke) he tells of what Jesus began to do and to teach until the Ascension (1:2)</a:t>
            </a:r>
          </a:p>
          <a:p>
            <a:pPr marR="0" lvl="1" rtl="0"/>
            <a:r>
              <a:rPr lang="en-GB" dirty="0"/>
              <a:t>In this book he goes on to tell what Jesus continued to do through the Apostles and Church when they were baptised in the Spirit</a:t>
            </a:r>
          </a:p>
          <a:p>
            <a:pPr marR="0" lvl="0" rtl="0"/>
            <a:r>
              <a:rPr lang="en-GB" dirty="0"/>
              <a:t>Luke wrote Chapters 3 &amp; 4 to follow chapter 2</a:t>
            </a:r>
          </a:p>
          <a:p>
            <a:pPr marR="0" lvl="1" rtl="0"/>
            <a:r>
              <a:rPr lang="en-GB" dirty="0"/>
              <a:t>It’s a repeat of the structure but the result is different</a:t>
            </a:r>
          </a:p>
          <a:p>
            <a:r>
              <a:rPr lang="en-GB" dirty="0"/>
              <a:t>Acts is telling us ‘there is no formula in a relationship with God’</a:t>
            </a:r>
          </a:p>
        </p:txBody>
      </p:sp>
    </p:spTree>
    <p:extLst>
      <p:ext uri="{BB962C8B-B14F-4D97-AF65-F5344CB8AC3E}">
        <p14:creationId xmlns:p14="http://schemas.microsoft.com/office/powerpoint/2010/main" val="3880905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9751AB-AB70-400F-8201-2998AF26D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D5E190-9D58-4479-BCEA-100FC626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98178"/>
          </a:xfrm>
        </p:spPr>
        <p:txBody>
          <a:bodyPr/>
          <a:lstStyle/>
          <a:p>
            <a:pPr marR="0" rtl="0"/>
            <a:r>
              <a:rPr lang="en-GB" dirty="0"/>
              <a:t>The Holy Spirit moves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A3B82-1EFD-4B38-A648-BDEC734AC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655" y="2033752"/>
            <a:ext cx="12034345" cy="482424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 demonstration of 2:43</a:t>
            </a:r>
          </a:p>
          <a:p>
            <a:pPr lvl="1"/>
            <a:r>
              <a:rPr lang="en-GB" dirty="0"/>
              <a:t>The story is told in a matter of fact manner</a:t>
            </a:r>
          </a:p>
          <a:p>
            <a:pPr marR="0" lvl="0" rtl="0"/>
            <a:r>
              <a:rPr lang="en-GB" dirty="0"/>
              <a:t>He surprises everyone</a:t>
            </a:r>
          </a:p>
          <a:p>
            <a:pPr marR="0" lvl="1" rtl="0"/>
            <a:r>
              <a:rPr lang="en-GB" dirty="0"/>
              <a:t>Peter is inspired to speak out of what he has seen and heard</a:t>
            </a:r>
          </a:p>
          <a:p>
            <a:pPr marR="0" lvl="2" rtl="0"/>
            <a:r>
              <a:rPr lang="en-GB" dirty="0"/>
              <a:t>He saw Jesus do miracles and knew that it was possible</a:t>
            </a:r>
          </a:p>
          <a:p>
            <a:pPr marR="0" lvl="2" rtl="0"/>
            <a:r>
              <a:rPr lang="en-GB" dirty="0"/>
              <a:t>He saw that Jesus didn’t have to work himself up to do a miracle</a:t>
            </a:r>
          </a:p>
          <a:p>
            <a:pPr lvl="3"/>
            <a:r>
              <a:rPr lang="en-GB" dirty="0"/>
              <a:t>Luke 5:17b </a:t>
            </a:r>
            <a:r>
              <a:rPr lang="en-GB" dirty="0" err="1"/>
              <a:t>‘the</a:t>
            </a:r>
            <a:r>
              <a:rPr lang="en-GB" dirty="0"/>
              <a:t> power of the Lord was present to heal the sick’</a:t>
            </a:r>
          </a:p>
          <a:p>
            <a:pPr marR="0" lvl="1" rtl="0"/>
            <a:r>
              <a:rPr lang="en-GB" dirty="0"/>
              <a:t>It was about the Spirit’s presence and blessing in a particular way</a:t>
            </a:r>
          </a:p>
        </p:txBody>
      </p:sp>
    </p:spTree>
    <p:extLst>
      <p:ext uri="{BB962C8B-B14F-4D97-AF65-F5344CB8AC3E}">
        <p14:creationId xmlns:p14="http://schemas.microsoft.com/office/powerpoint/2010/main" val="60981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2AA53E-5DC4-4F49-B94D-B3F094FA2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0A3A30-24C7-472D-B57E-FD956879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marR="0" rtl="0"/>
            <a:r>
              <a:rPr lang="en-GB" dirty="0"/>
              <a:t>The response of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F8FBC-F0E8-4C7E-9928-5FF02D1BE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310" y="1166648"/>
            <a:ext cx="11038490" cy="5691352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Peter’s words &amp; actions</a:t>
            </a:r>
          </a:p>
          <a:p>
            <a:pPr marR="0" lvl="1" rtl="0"/>
            <a:r>
              <a:rPr lang="en-GB" dirty="0"/>
              <a:t>‘Look at us’</a:t>
            </a:r>
          </a:p>
          <a:p>
            <a:pPr marR="0" lvl="1" rtl="0"/>
            <a:r>
              <a:rPr lang="en-GB" dirty="0"/>
              <a:t>‘In the name of Jesus Christ of Nazareth, walk’</a:t>
            </a:r>
          </a:p>
          <a:p>
            <a:pPr marR="0" lvl="2" rtl="0"/>
            <a:r>
              <a:rPr lang="en-GB" dirty="0"/>
              <a:t>This statement is about the continuing power of Jesus</a:t>
            </a:r>
          </a:p>
          <a:p>
            <a:pPr marR="0" lvl="1" rtl="0"/>
            <a:r>
              <a:rPr lang="en-GB" dirty="0"/>
              <a:t>A helping hand</a:t>
            </a:r>
          </a:p>
          <a:p>
            <a:pPr marR="0" lvl="0" rtl="0"/>
            <a:r>
              <a:rPr lang="en-GB" dirty="0"/>
              <a:t>The man’s reaction</a:t>
            </a:r>
          </a:p>
          <a:p>
            <a:pPr marR="0" lvl="1" rtl="0"/>
            <a:r>
              <a:rPr lang="en-GB" dirty="0"/>
              <a:t>Walking and leaping and praising God</a:t>
            </a:r>
          </a:p>
          <a:p>
            <a:pPr marR="0" lvl="2" rtl="0"/>
            <a:r>
              <a:rPr lang="en-GB" dirty="0"/>
              <a:t>This is a fulfilment of a Messianic prophecy in Isa 35:6</a:t>
            </a:r>
          </a:p>
          <a:p>
            <a:pPr marR="0" lvl="1" rtl="0"/>
            <a:r>
              <a:rPr lang="en-GB" dirty="0"/>
              <a:t>He went into the temple with them</a:t>
            </a:r>
          </a:p>
          <a:p>
            <a:pPr marR="0" lvl="0" rtl="0"/>
            <a:r>
              <a:rPr lang="en-GB" dirty="0"/>
              <a:t>This left people amazed…</a:t>
            </a:r>
          </a:p>
          <a:p>
            <a:pPr marR="0" lvl="1" rtl="0"/>
            <a:r>
              <a:rPr lang="en-GB" dirty="0"/>
              <a:t>They recognised the man and that </a:t>
            </a:r>
            <a:r>
              <a:rPr lang="en-GB" dirty="0">
                <a:solidFill>
                  <a:srgbClr val="FFFF00"/>
                </a:solidFill>
              </a:rPr>
              <a:t>God had been at work</a:t>
            </a:r>
          </a:p>
        </p:txBody>
      </p:sp>
    </p:spTree>
    <p:extLst>
      <p:ext uri="{BB962C8B-B14F-4D97-AF65-F5344CB8AC3E}">
        <p14:creationId xmlns:p14="http://schemas.microsoft.com/office/powerpoint/2010/main" val="899458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C237151-637B-4DAC-8A3B-83A5D2E12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2"/>
            <a:ext cx="12192000" cy="68804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05E058-3087-40F2-A877-36A115EEB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The focus of God's glory is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F03A7-39F1-474F-BF6D-19573D237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8085083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God works through the humble</a:t>
            </a:r>
          </a:p>
          <a:p>
            <a:pPr marR="0" lvl="0" rtl="0"/>
            <a:r>
              <a:rPr lang="en-GB" dirty="0"/>
              <a:t>If you are following Christ closely you may not get the</a:t>
            </a:r>
            <a:r>
              <a:rPr lang="en-GB" baseline="0" dirty="0"/>
              <a:t> credit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0611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595F55-4534-4224-B8C1-10F4B12AE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1505" cy="7001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6C6C2C-203B-4BC9-9537-F79C25E2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If you would like God to use you to bring healing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AC049-F42B-4508-9794-309D46538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5650" y="3429000"/>
            <a:ext cx="8058150" cy="342899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chemeClr val="bg1"/>
                </a:solidFill>
              </a:rPr>
              <a:t>Recognise the moment</a:t>
            </a:r>
          </a:p>
          <a:p>
            <a:pPr marR="0" lvl="0" rtl="0"/>
            <a:r>
              <a:rPr lang="en-GB" dirty="0">
                <a:solidFill>
                  <a:schemeClr val="bg1"/>
                </a:solidFill>
              </a:rPr>
              <a:t>Seize the moment</a:t>
            </a:r>
          </a:p>
          <a:p>
            <a:pPr marR="0" lvl="0" rtl="0"/>
            <a:r>
              <a:rPr lang="en-GB" dirty="0">
                <a:solidFill>
                  <a:schemeClr val="bg1"/>
                </a:solidFill>
              </a:rPr>
              <a:t>Do it for them</a:t>
            </a:r>
          </a:p>
          <a:p>
            <a:pPr marR="0" lvl="0" rtl="0"/>
            <a:r>
              <a:rPr lang="en-GB" dirty="0">
                <a:solidFill>
                  <a:schemeClr val="bg1"/>
                </a:solidFill>
              </a:rPr>
              <a:t>Do it  for God’s credit</a:t>
            </a:r>
          </a:p>
        </p:txBody>
      </p:sp>
    </p:spTree>
    <p:extLst>
      <p:ext uri="{BB962C8B-B14F-4D97-AF65-F5344CB8AC3E}">
        <p14:creationId xmlns:p14="http://schemas.microsoft.com/office/powerpoint/2010/main" val="180003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FD1E28-DAE4-4B1C-B768-6C7A0128C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0"/>
            <a:ext cx="122015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5CF0B1-BFB4-454F-9B8B-1933132A7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93338"/>
            <a:ext cx="10515600" cy="1325563"/>
          </a:xfrm>
        </p:spPr>
        <p:txBody>
          <a:bodyPr/>
          <a:lstStyle/>
          <a:p>
            <a:r>
              <a:rPr lang="en-GB" dirty="0"/>
              <a:t>Being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33458-6D66-44B6-AD27-FA56B958B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9144" y="5512238"/>
            <a:ext cx="2824655" cy="98063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is scary!</a:t>
            </a:r>
          </a:p>
        </p:txBody>
      </p:sp>
    </p:spTree>
    <p:extLst>
      <p:ext uri="{BB962C8B-B14F-4D97-AF65-F5344CB8AC3E}">
        <p14:creationId xmlns:p14="http://schemas.microsoft.com/office/powerpoint/2010/main" val="3468859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379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The Leading of the Spirit</vt:lpstr>
      <vt:lpstr>Credit where it’s due</vt:lpstr>
      <vt:lpstr>The leading of the Spirit in Acts</vt:lpstr>
      <vt:lpstr>The Holy Spirit moves</vt:lpstr>
      <vt:lpstr>The response of faith</vt:lpstr>
      <vt:lpstr>The focus of God's glory is Jesus</vt:lpstr>
      <vt:lpstr>If you would like God to use you to bring healing</vt:lpstr>
      <vt:lpstr>Being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16</cp:revision>
  <dcterms:created xsi:type="dcterms:W3CDTF">2018-05-21T15:17:57Z</dcterms:created>
  <dcterms:modified xsi:type="dcterms:W3CDTF">2018-05-31T14:44:09Z</dcterms:modified>
</cp:coreProperties>
</file>