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11" r:id="rId2"/>
    <p:sldId id="364" r:id="rId3"/>
    <p:sldId id="366" r:id="rId4"/>
    <p:sldId id="367" r:id="rId5"/>
    <p:sldId id="368" r:id="rId6"/>
    <p:sldId id="309" r:id="rId7"/>
    <p:sldId id="312" r:id="rId8"/>
    <p:sldId id="300" r:id="rId9"/>
    <p:sldId id="305" r:id="rId10"/>
    <p:sldId id="369" r:id="rId11"/>
    <p:sldId id="308" r:id="rId12"/>
    <p:sldId id="307" r:id="rId13"/>
    <p:sldId id="370" r:id="rId14"/>
    <p:sldId id="371" r:id="rId15"/>
    <p:sldId id="37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B58341D-5605-4BB5-9515-E010637C2C1E}"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FB9C8-1D3C-4FC1-95F8-D9099BB7C167}" type="slidenum">
              <a:rPr lang="en-US" smtClean="0"/>
              <a:t>‹#›</a:t>
            </a:fld>
            <a:endParaRPr lang="en-US"/>
          </a:p>
        </p:txBody>
      </p:sp>
    </p:spTree>
    <p:extLst>
      <p:ext uri="{BB962C8B-B14F-4D97-AF65-F5344CB8AC3E}">
        <p14:creationId xmlns:p14="http://schemas.microsoft.com/office/powerpoint/2010/main" val="493523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58341D-5605-4BB5-9515-E010637C2C1E}"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FB9C8-1D3C-4FC1-95F8-D9099BB7C167}" type="slidenum">
              <a:rPr lang="en-US" smtClean="0"/>
              <a:t>‹#›</a:t>
            </a:fld>
            <a:endParaRPr lang="en-US"/>
          </a:p>
        </p:txBody>
      </p:sp>
    </p:spTree>
    <p:extLst>
      <p:ext uri="{BB962C8B-B14F-4D97-AF65-F5344CB8AC3E}">
        <p14:creationId xmlns:p14="http://schemas.microsoft.com/office/powerpoint/2010/main" val="3500958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58341D-5605-4BB5-9515-E010637C2C1E}"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FB9C8-1D3C-4FC1-95F8-D9099BB7C167}" type="slidenum">
              <a:rPr lang="en-US" smtClean="0"/>
              <a:t>‹#›</a:t>
            </a:fld>
            <a:endParaRPr lang="en-US"/>
          </a:p>
        </p:txBody>
      </p:sp>
    </p:spTree>
    <p:extLst>
      <p:ext uri="{BB962C8B-B14F-4D97-AF65-F5344CB8AC3E}">
        <p14:creationId xmlns:p14="http://schemas.microsoft.com/office/powerpoint/2010/main" val="1081319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58341D-5605-4BB5-9515-E010637C2C1E}"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FB9C8-1D3C-4FC1-95F8-D9099BB7C167}" type="slidenum">
              <a:rPr lang="en-US" smtClean="0"/>
              <a:t>‹#›</a:t>
            </a:fld>
            <a:endParaRPr lang="en-US"/>
          </a:p>
        </p:txBody>
      </p:sp>
    </p:spTree>
    <p:extLst>
      <p:ext uri="{BB962C8B-B14F-4D97-AF65-F5344CB8AC3E}">
        <p14:creationId xmlns:p14="http://schemas.microsoft.com/office/powerpoint/2010/main" val="3093376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B58341D-5605-4BB5-9515-E010637C2C1E}" type="datetimeFigureOut">
              <a:rPr lang="en-US" smtClean="0"/>
              <a:t>10/21/2019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3FB9C8-1D3C-4FC1-95F8-D9099BB7C167}" type="slidenum">
              <a:rPr lang="en-US" smtClean="0"/>
              <a:t>‹#›</a:t>
            </a:fld>
            <a:endParaRPr lang="en-US"/>
          </a:p>
        </p:txBody>
      </p:sp>
    </p:spTree>
    <p:extLst>
      <p:ext uri="{BB962C8B-B14F-4D97-AF65-F5344CB8AC3E}">
        <p14:creationId xmlns:p14="http://schemas.microsoft.com/office/powerpoint/2010/main" val="2792467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B58341D-5605-4BB5-9515-E010637C2C1E}" type="datetimeFigureOut">
              <a:rPr lang="en-US" smtClean="0"/>
              <a:t>10/21/2019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FB9C8-1D3C-4FC1-95F8-D9099BB7C167}" type="slidenum">
              <a:rPr lang="en-US" smtClean="0"/>
              <a:t>‹#›</a:t>
            </a:fld>
            <a:endParaRPr lang="en-US"/>
          </a:p>
        </p:txBody>
      </p:sp>
    </p:spTree>
    <p:extLst>
      <p:ext uri="{BB962C8B-B14F-4D97-AF65-F5344CB8AC3E}">
        <p14:creationId xmlns:p14="http://schemas.microsoft.com/office/powerpoint/2010/main" val="2013697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B58341D-5605-4BB5-9515-E010637C2C1E}" type="datetimeFigureOut">
              <a:rPr lang="en-US" smtClean="0"/>
              <a:t>10/21/2019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3FB9C8-1D3C-4FC1-95F8-D9099BB7C167}" type="slidenum">
              <a:rPr lang="en-US" smtClean="0"/>
              <a:t>‹#›</a:t>
            </a:fld>
            <a:endParaRPr lang="en-US"/>
          </a:p>
        </p:txBody>
      </p:sp>
    </p:spTree>
    <p:extLst>
      <p:ext uri="{BB962C8B-B14F-4D97-AF65-F5344CB8AC3E}">
        <p14:creationId xmlns:p14="http://schemas.microsoft.com/office/powerpoint/2010/main" val="3772771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B58341D-5605-4BB5-9515-E010637C2C1E}" type="datetimeFigureOut">
              <a:rPr lang="en-US" smtClean="0"/>
              <a:t>10/21/2019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3FB9C8-1D3C-4FC1-95F8-D9099BB7C167}" type="slidenum">
              <a:rPr lang="en-US" smtClean="0"/>
              <a:t>‹#›</a:t>
            </a:fld>
            <a:endParaRPr lang="en-US"/>
          </a:p>
        </p:txBody>
      </p:sp>
    </p:spTree>
    <p:extLst>
      <p:ext uri="{BB962C8B-B14F-4D97-AF65-F5344CB8AC3E}">
        <p14:creationId xmlns:p14="http://schemas.microsoft.com/office/powerpoint/2010/main" val="4197744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58341D-5605-4BB5-9515-E010637C2C1E}" type="datetimeFigureOut">
              <a:rPr lang="en-US" smtClean="0"/>
              <a:t>10/21/2019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3FB9C8-1D3C-4FC1-95F8-D9099BB7C167}" type="slidenum">
              <a:rPr lang="en-US" smtClean="0"/>
              <a:t>‹#›</a:t>
            </a:fld>
            <a:endParaRPr lang="en-US"/>
          </a:p>
        </p:txBody>
      </p:sp>
    </p:spTree>
    <p:extLst>
      <p:ext uri="{BB962C8B-B14F-4D97-AF65-F5344CB8AC3E}">
        <p14:creationId xmlns:p14="http://schemas.microsoft.com/office/powerpoint/2010/main" val="3523300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B58341D-5605-4BB5-9515-E010637C2C1E}" type="datetimeFigureOut">
              <a:rPr lang="en-US" smtClean="0"/>
              <a:t>10/21/2019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FB9C8-1D3C-4FC1-95F8-D9099BB7C167}" type="slidenum">
              <a:rPr lang="en-US" smtClean="0"/>
              <a:t>‹#›</a:t>
            </a:fld>
            <a:endParaRPr lang="en-US"/>
          </a:p>
        </p:txBody>
      </p:sp>
    </p:spTree>
    <p:extLst>
      <p:ext uri="{BB962C8B-B14F-4D97-AF65-F5344CB8AC3E}">
        <p14:creationId xmlns:p14="http://schemas.microsoft.com/office/powerpoint/2010/main" val="2586074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B58341D-5605-4BB5-9515-E010637C2C1E}" type="datetimeFigureOut">
              <a:rPr lang="en-US" smtClean="0"/>
              <a:t>10/21/2019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3FB9C8-1D3C-4FC1-95F8-D9099BB7C167}" type="slidenum">
              <a:rPr lang="en-US" smtClean="0"/>
              <a:t>‹#›</a:t>
            </a:fld>
            <a:endParaRPr lang="en-US"/>
          </a:p>
        </p:txBody>
      </p:sp>
    </p:spTree>
    <p:extLst>
      <p:ext uri="{BB962C8B-B14F-4D97-AF65-F5344CB8AC3E}">
        <p14:creationId xmlns:p14="http://schemas.microsoft.com/office/powerpoint/2010/main" val="125106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58341D-5605-4BB5-9515-E010637C2C1E}" type="datetimeFigureOut">
              <a:rPr lang="en-US" smtClean="0"/>
              <a:t>10/21/2019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3FB9C8-1D3C-4FC1-95F8-D9099BB7C167}" type="slidenum">
              <a:rPr lang="en-US" smtClean="0"/>
              <a:t>‹#›</a:t>
            </a:fld>
            <a:endParaRPr lang="en-US"/>
          </a:p>
        </p:txBody>
      </p:sp>
    </p:spTree>
    <p:extLst>
      <p:ext uri="{BB962C8B-B14F-4D97-AF65-F5344CB8AC3E}">
        <p14:creationId xmlns:p14="http://schemas.microsoft.com/office/powerpoint/2010/main" val="1803248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wikipedia.org/wiki/History_of_British_film_certificates"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woikr.com/telecom/tomtom-launches-gps-navigators-in-india/" TargetMode="External"/><Relationship Id="rId2" Type="http://schemas.openxmlformats.org/officeDocument/2006/relationships/image" Target="../media/image3.jpg"/><Relationship Id="rId1" Type="http://schemas.openxmlformats.org/officeDocument/2006/relationships/slideLayout" Target="../slideLayouts/slideLayout7.xml"/><Relationship Id="rId4" Type="http://schemas.openxmlformats.org/officeDocument/2006/relationships/hyperlink" Target="https://creativecommons.org/licenses/by-sa/3.0/"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pixabay.com/en/fruit-bowl-fruit-bowl-fruits-food-657491/" TargetMode="External"/><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pixabay.com/en/fruit-bowl-fruit-bowl-fruits-food-657491/" TargetMode="External"/><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pixabay.com/en/fruit-bowl-fruit-bowl-fruits-food-657491/" TargetMode="External"/><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close up of a sign&#10;&#10;Description automatically generated">
            <a:extLst>
              <a:ext uri="{FF2B5EF4-FFF2-40B4-BE49-F238E27FC236}">
                <a16:creationId xmlns:a16="http://schemas.microsoft.com/office/drawing/2014/main" id="{E9C71434-61A1-4683-8087-17D6988E6194}"/>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4121426" y="1851610"/>
            <a:ext cx="3591339" cy="3591339"/>
          </a:xfrm>
          <a:prstGeom prst="rect">
            <a:avLst/>
          </a:prstGeom>
        </p:spPr>
      </p:pic>
    </p:spTree>
    <p:extLst>
      <p:ext uri="{BB962C8B-B14F-4D97-AF65-F5344CB8AC3E}">
        <p14:creationId xmlns:p14="http://schemas.microsoft.com/office/powerpoint/2010/main" val="1384174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B7FC4B5-CBD7-4A40-8509-1728845884FA}"/>
              </a:ext>
            </a:extLst>
          </p:cNvPr>
          <p:cNvSpPr/>
          <p:nvPr/>
        </p:nvSpPr>
        <p:spPr>
          <a:xfrm>
            <a:off x="1669774" y="1098779"/>
            <a:ext cx="7301948" cy="3416320"/>
          </a:xfrm>
          <a:prstGeom prst="rect">
            <a:avLst/>
          </a:prstGeom>
        </p:spPr>
        <p:txBody>
          <a:bodyPr wrap="square">
            <a:spAutoFit/>
          </a:bodyPr>
          <a:lstStyle/>
          <a:p>
            <a:r>
              <a:rPr lang="en-US" sz="5400" b="1" dirty="0"/>
              <a:t>DAILY CHALLENGES …..</a:t>
            </a:r>
          </a:p>
          <a:p>
            <a:endParaRPr lang="en-US" sz="5400" b="1" dirty="0"/>
          </a:p>
          <a:p>
            <a:pPr marL="914400" indent="-914400">
              <a:buAutoNum type="arabicPeriod"/>
            </a:pPr>
            <a:r>
              <a:rPr lang="en-US" sz="5400" b="1" dirty="0"/>
              <a:t>WHICH WALK?</a:t>
            </a:r>
          </a:p>
          <a:p>
            <a:pPr marL="914400" indent="-914400">
              <a:buAutoNum type="arabicPeriod"/>
            </a:pPr>
            <a:r>
              <a:rPr lang="en-US" sz="5400" b="1" dirty="0"/>
              <a:t> SEEKING HELP?  </a:t>
            </a:r>
          </a:p>
        </p:txBody>
      </p:sp>
    </p:spTree>
    <p:extLst>
      <p:ext uri="{BB962C8B-B14F-4D97-AF65-F5344CB8AC3E}">
        <p14:creationId xmlns:p14="http://schemas.microsoft.com/office/powerpoint/2010/main" val="91935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creen shot of a computer&#10;&#10;Description automatically generated">
            <a:extLst>
              <a:ext uri="{FF2B5EF4-FFF2-40B4-BE49-F238E27FC236}">
                <a16:creationId xmlns:a16="http://schemas.microsoft.com/office/drawing/2014/main" id="{80E41556-5F4D-4AB5-BF51-485C97FC0E0D}"/>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2307101" y="539414"/>
            <a:ext cx="8139253" cy="5779172"/>
          </a:xfrm>
          <a:prstGeom prst="rect">
            <a:avLst/>
          </a:prstGeom>
        </p:spPr>
      </p:pic>
      <p:sp>
        <p:nvSpPr>
          <p:cNvPr id="6" name="TextBox 5">
            <a:extLst>
              <a:ext uri="{FF2B5EF4-FFF2-40B4-BE49-F238E27FC236}">
                <a16:creationId xmlns:a16="http://schemas.microsoft.com/office/drawing/2014/main" id="{A70B1007-EA8D-4AA0-BB44-049B1583ED1C}"/>
              </a:ext>
            </a:extLst>
          </p:cNvPr>
          <p:cNvSpPr txBox="1"/>
          <p:nvPr/>
        </p:nvSpPr>
        <p:spPr>
          <a:xfrm>
            <a:off x="2307101" y="4783014"/>
            <a:ext cx="6710290" cy="230832"/>
          </a:xfrm>
          <a:prstGeom prst="rect">
            <a:avLst/>
          </a:prstGeom>
          <a:noFill/>
        </p:spPr>
        <p:txBody>
          <a:bodyPr wrap="square" rtlCol="0">
            <a:spAutoFit/>
          </a:bodyPr>
          <a:lstStyle/>
          <a:p>
            <a:r>
              <a:rPr lang="en-US" sz="900">
                <a:hlinkClick r:id="rId3" tooltip="http://woikr.com/telecom/tomtom-launches-gps-navigators-in-india/"/>
              </a:rPr>
              <a:t>This Photo</a:t>
            </a:r>
            <a:r>
              <a:rPr lang="en-US" sz="900"/>
              <a:t> by Unknown Author is licensed under </a:t>
            </a:r>
            <a:r>
              <a:rPr lang="en-US" sz="900">
                <a:hlinkClick r:id="rId4" tooltip="https://creativecommons.org/licenses/by-sa/3.0/"/>
              </a:rPr>
              <a:t>CC BY-SA</a:t>
            </a:r>
            <a:endParaRPr lang="en-US" sz="900"/>
          </a:p>
        </p:txBody>
      </p:sp>
    </p:spTree>
    <p:extLst>
      <p:ext uri="{BB962C8B-B14F-4D97-AF65-F5344CB8AC3E}">
        <p14:creationId xmlns:p14="http://schemas.microsoft.com/office/powerpoint/2010/main" val="3862317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3DB8BB-3143-49D2-B667-7528242D13CB}"/>
              </a:ext>
            </a:extLst>
          </p:cNvPr>
          <p:cNvSpPr txBox="1"/>
          <p:nvPr/>
        </p:nvSpPr>
        <p:spPr>
          <a:xfrm>
            <a:off x="1885071" y="296218"/>
            <a:ext cx="8651630" cy="6463308"/>
          </a:xfrm>
          <a:prstGeom prst="rect">
            <a:avLst/>
          </a:prstGeom>
          <a:noFill/>
        </p:spPr>
        <p:txBody>
          <a:bodyPr wrap="square" rtlCol="0">
            <a:spAutoFit/>
          </a:bodyPr>
          <a:lstStyle/>
          <a:p>
            <a:r>
              <a:rPr lang="en-US" sz="3600" b="1" dirty="0"/>
              <a:t>I need Thee every hour; </a:t>
            </a:r>
          </a:p>
          <a:p>
            <a:r>
              <a:rPr lang="en-US" sz="3600" b="1" dirty="0"/>
              <a:t>Every hour I need Thee…….</a:t>
            </a:r>
          </a:p>
          <a:p>
            <a:r>
              <a:rPr lang="en-US" sz="3600" b="1" dirty="0"/>
              <a:t> </a:t>
            </a:r>
          </a:p>
          <a:p>
            <a:r>
              <a:rPr lang="en-US" sz="3600" b="1" dirty="0"/>
              <a:t>I need Thee every hour,</a:t>
            </a:r>
            <a:br>
              <a:rPr lang="en-US" sz="3600" b="1" dirty="0"/>
            </a:br>
            <a:r>
              <a:rPr lang="en-US" sz="3600" b="1" dirty="0"/>
              <a:t>Stay Thou near by;</a:t>
            </a:r>
            <a:br>
              <a:rPr lang="en-US" sz="3600" b="1" dirty="0"/>
            </a:br>
            <a:r>
              <a:rPr lang="en-US" sz="3600" b="1" dirty="0"/>
              <a:t>Temptations lose their power,</a:t>
            </a:r>
            <a:br>
              <a:rPr lang="en-US" sz="3600" b="1" dirty="0"/>
            </a:br>
            <a:r>
              <a:rPr lang="en-US" sz="3600" b="1" dirty="0"/>
              <a:t>When Thou art nigh.</a:t>
            </a:r>
            <a:br>
              <a:rPr lang="en-US" sz="3600" b="1" dirty="0"/>
            </a:br>
            <a:r>
              <a:rPr lang="en-US" sz="3600" b="1" dirty="0"/>
              <a:t>I need Thee, O I need Thee;</a:t>
            </a:r>
            <a:br>
              <a:rPr lang="en-US" sz="3600" b="1" dirty="0"/>
            </a:br>
            <a:r>
              <a:rPr lang="en-US" sz="3600" b="1" dirty="0"/>
              <a:t>Every hour I need Thee!</a:t>
            </a:r>
            <a:br>
              <a:rPr lang="en-US" sz="3600" b="1" dirty="0"/>
            </a:br>
            <a:r>
              <a:rPr lang="en-US" sz="3600" b="1" dirty="0"/>
              <a:t>O bless me now, my Savior,</a:t>
            </a:r>
            <a:br>
              <a:rPr lang="en-US" sz="3600" b="1" dirty="0"/>
            </a:br>
            <a:r>
              <a:rPr lang="en-US" sz="3600" b="1" dirty="0"/>
              <a:t>I come to Thee.</a:t>
            </a:r>
          </a:p>
          <a:p>
            <a:endParaRPr lang="en-US" dirty="0"/>
          </a:p>
        </p:txBody>
      </p:sp>
    </p:spTree>
    <p:extLst>
      <p:ext uri="{BB962C8B-B14F-4D97-AF65-F5344CB8AC3E}">
        <p14:creationId xmlns:p14="http://schemas.microsoft.com/office/powerpoint/2010/main" val="1829704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0F3D695-421F-4FBC-8617-95F103CB2297}"/>
              </a:ext>
            </a:extLst>
          </p:cNvPr>
          <p:cNvSpPr/>
          <p:nvPr/>
        </p:nvSpPr>
        <p:spPr>
          <a:xfrm>
            <a:off x="3048000" y="1650853"/>
            <a:ext cx="6096000" cy="461665"/>
          </a:xfrm>
          <a:prstGeom prst="rect">
            <a:avLst/>
          </a:prstGeom>
        </p:spPr>
        <p:txBody>
          <a:bodyPr>
            <a:spAutoFit/>
          </a:bodyPr>
          <a:lstStyle/>
          <a:p>
            <a:r>
              <a:rPr lang="en-US" sz="2400" dirty="0">
                <a:latin typeface="Calibri" panose="020F0502020204030204" pitchFamily="34" charset="0"/>
                <a:ea typeface="Calibri" panose="020F0502020204030204" pitchFamily="34" charset="0"/>
                <a:cs typeface="Times New Roman" panose="02020603050405020304" pitchFamily="18" charset="0"/>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A52FB2DB-B10F-4B42-BD7E-E706DD400EE5}"/>
              </a:ext>
            </a:extLst>
          </p:cNvPr>
          <p:cNvSpPr txBox="1"/>
          <p:nvPr/>
        </p:nvSpPr>
        <p:spPr>
          <a:xfrm>
            <a:off x="2405575" y="884713"/>
            <a:ext cx="7779434" cy="4524315"/>
          </a:xfrm>
          <a:prstGeom prst="rect">
            <a:avLst/>
          </a:prstGeom>
          <a:noFill/>
        </p:spPr>
        <p:txBody>
          <a:bodyPr wrap="square" rtlCol="0">
            <a:spAutoFit/>
          </a:bodyPr>
          <a:lstStyle/>
          <a:p>
            <a:r>
              <a:rPr lang="en-US" sz="5400" b="1" dirty="0"/>
              <a:t>DAILY CHALLENGES …..</a:t>
            </a:r>
          </a:p>
          <a:p>
            <a:endParaRPr lang="en-US" sz="5400" b="1" dirty="0"/>
          </a:p>
          <a:p>
            <a:pPr marL="914400" indent="-914400">
              <a:buAutoNum type="arabicPeriod"/>
            </a:pPr>
            <a:r>
              <a:rPr lang="en-US" sz="5400" b="1" dirty="0"/>
              <a:t>WHICH WALK?</a:t>
            </a:r>
          </a:p>
          <a:p>
            <a:pPr marL="914400" indent="-914400">
              <a:buAutoNum type="arabicPeriod"/>
            </a:pPr>
            <a:r>
              <a:rPr lang="en-US" sz="5400" b="1" dirty="0"/>
              <a:t>SEEKING HELP?</a:t>
            </a:r>
          </a:p>
          <a:p>
            <a:pPr marL="914400" indent="-914400">
              <a:buAutoNum type="arabicPeriod"/>
            </a:pPr>
            <a:r>
              <a:rPr lang="en-US" sz="5400" b="1" dirty="0"/>
              <a:t>WHAT VICTORIES?  </a:t>
            </a:r>
          </a:p>
          <a:p>
            <a:endParaRPr lang="en-US" dirty="0"/>
          </a:p>
        </p:txBody>
      </p:sp>
    </p:spTree>
    <p:extLst>
      <p:ext uri="{BB962C8B-B14F-4D97-AF65-F5344CB8AC3E}">
        <p14:creationId xmlns:p14="http://schemas.microsoft.com/office/powerpoint/2010/main" val="17231812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0C72947-712D-4C02-BC25-6B38838138B8}"/>
              </a:ext>
            </a:extLst>
          </p:cNvPr>
          <p:cNvSpPr txBox="1"/>
          <p:nvPr/>
        </p:nvSpPr>
        <p:spPr>
          <a:xfrm>
            <a:off x="1364975" y="1166191"/>
            <a:ext cx="8521148" cy="4616648"/>
          </a:xfrm>
          <a:prstGeom prst="rect">
            <a:avLst/>
          </a:prstGeom>
          <a:noFill/>
        </p:spPr>
        <p:txBody>
          <a:bodyPr wrap="square" rtlCol="0">
            <a:spAutoFit/>
          </a:bodyPr>
          <a:lstStyle/>
          <a:p>
            <a:r>
              <a:rPr lang="en-US" sz="4000" dirty="0"/>
              <a:t>We </a:t>
            </a:r>
            <a:r>
              <a:rPr lang="en-US" sz="4000" b="1" dirty="0" err="1"/>
              <a:t>ain't</a:t>
            </a:r>
            <a:r>
              <a:rPr lang="en-US" sz="4000" b="1" dirty="0"/>
              <a:t> what</a:t>
            </a:r>
            <a:r>
              <a:rPr lang="en-US" sz="4000" dirty="0"/>
              <a:t> we </a:t>
            </a:r>
            <a:r>
              <a:rPr lang="en-US" sz="4000" dirty="0" err="1"/>
              <a:t>oughta</a:t>
            </a:r>
            <a:r>
              <a:rPr lang="en-US" sz="4000" dirty="0"/>
              <a:t> be. </a:t>
            </a:r>
          </a:p>
          <a:p>
            <a:r>
              <a:rPr lang="en-US" sz="4000" dirty="0"/>
              <a:t>We </a:t>
            </a:r>
            <a:r>
              <a:rPr lang="en-US" sz="4000" b="1" dirty="0" err="1"/>
              <a:t>ain't</a:t>
            </a:r>
            <a:r>
              <a:rPr lang="en-US" sz="4000" b="1" dirty="0"/>
              <a:t> what</a:t>
            </a:r>
            <a:r>
              <a:rPr lang="en-US" sz="4000" dirty="0"/>
              <a:t> we want to be. </a:t>
            </a:r>
          </a:p>
          <a:p>
            <a:r>
              <a:rPr lang="en-US" sz="4000" dirty="0"/>
              <a:t>We </a:t>
            </a:r>
            <a:r>
              <a:rPr lang="en-US" sz="4000" b="1" dirty="0" err="1"/>
              <a:t>ain't</a:t>
            </a:r>
            <a:r>
              <a:rPr lang="en-US" sz="4000" b="1" dirty="0"/>
              <a:t> what</a:t>
            </a:r>
            <a:r>
              <a:rPr lang="en-US" sz="4000" dirty="0"/>
              <a:t> we </a:t>
            </a:r>
            <a:r>
              <a:rPr lang="en-US" sz="4000" dirty="0" err="1"/>
              <a:t>gonna</a:t>
            </a:r>
            <a:r>
              <a:rPr lang="en-US" sz="4000" dirty="0"/>
              <a:t> be. </a:t>
            </a:r>
          </a:p>
          <a:p>
            <a:r>
              <a:rPr lang="en-US" sz="4000" dirty="0"/>
              <a:t>But, thank </a:t>
            </a:r>
            <a:r>
              <a:rPr lang="en-US" sz="4000" b="1" dirty="0"/>
              <a:t>God</a:t>
            </a:r>
            <a:r>
              <a:rPr lang="en-US" sz="4000" dirty="0"/>
              <a:t>, we </a:t>
            </a:r>
            <a:r>
              <a:rPr lang="en-US" sz="4000" b="1" dirty="0" err="1"/>
              <a:t>ain't</a:t>
            </a:r>
            <a:r>
              <a:rPr lang="en-US" sz="4000" b="1" dirty="0"/>
              <a:t> what</a:t>
            </a:r>
            <a:r>
              <a:rPr lang="en-US" sz="4000" dirty="0"/>
              <a:t> we was.’</a:t>
            </a:r>
          </a:p>
          <a:p>
            <a:endParaRPr lang="en-US" sz="4000" dirty="0"/>
          </a:p>
          <a:p>
            <a:r>
              <a:rPr lang="en-US" sz="3600" dirty="0"/>
              <a:t>                 Quoted by Dr. Martin Luther-King</a:t>
            </a:r>
          </a:p>
          <a:p>
            <a:r>
              <a:rPr lang="en-US" sz="4000" dirty="0"/>
              <a:t> </a:t>
            </a:r>
          </a:p>
          <a:p>
            <a:endParaRPr lang="en-US" dirty="0"/>
          </a:p>
        </p:txBody>
      </p:sp>
    </p:spTree>
    <p:extLst>
      <p:ext uri="{BB962C8B-B14F-4D97-AF65-F5344CB8AC3E}">
        <p14:creationId xmlns:p14="http://schemas.microsoft.com/office/powerpoint/2010/main" val="8158214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B799FAB-0EB4-4702-B30A-50C42EB590F1}"/>
              </a:ext>
            </a:extLst>
          </p:cNvPr>
          <p:cNvSpPr txBox="1"/>
          <p:nvPr/>
        </p:nvSpPr>
        <p:spPr>
          <a:xfrm>
            <a:off x="1948069" y="781879"/>
            <a:ext cx="9064487" cy="4678204"/>
          </a:xfrm>
          <a:prstGeom prst="rect">
            <a:avLst/>
          </a:prstGeom>
          <a:noFill/>
        </p:spPr>
        <p:txBody>
          <a:bodyPr wrap="square" rtlCol="0">
            <a:spAutoFit/>
          </a:bodyPr>
          <a:lstStyle/>
          <a:p>
            <a:r>
              <a:rPr lang="en-US" sz="4000" b="1" i="1" dirty="0"/>
              <a:t>Dear Lord, there are lots of things that divide us. Forgive us for getting up one another’s noses.  Help us by your Holy Spirit to live together with love and care. </a:t>
            </a:r>
          </a:p>
          <a:p>
            <a:endParaRPr lang="en-US" sz="4000" b="1" i="1" dirty="0"/>
          </a:p>
          <a:p>
            <a:r>
              <a:rPr lang="en-US" sz="3600" b="1" i="1" dirty="0"/>
              <a:t>Prayed at a </a:t>
            </a:r>
            <a:r>
              <a:rPr lang="en-US" sz="3600" b="1" i="1" dirty="0" err="1"/>
              <a:t>Histon</a:t>
            </a:r>
            <a:r>
              <a:rPr lang="en-US" sz="3600" b="1" i="1" dirty="0"/>
              <a:t> Baptist Church house group. </a:t>
            </a:r>
            <a:endParaRPr lang="en-US" sz="3600" b="1" dirty="0"/>
          </a:p>
          <a:p>
            <a:endParaRPr lang="en-US" dirty="0"/>
          </a:p>
        </p:txBody>
      </p:sp>
    </p:spTree>
    <p:extLst>
      <p:ext uri="{BB962C8B-B14F-4D97-AF65-F5344CB8AC3E}">
        <p14:creationId xmlns:p14="http://schemas.microsoft.com/office/powerpoint/2010/main" val="1466325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bowl of fruit&#10;&#10;Description automatically generated">
            <a:extLst>
              <a:ext uri="{FF2B5EF4-FFF2-40B4-BE49-F238E27FC236}">
                <a16:creationId xmlns:a16="http://schemas.microsoft.com/office/drawing/2014/main" id="{C0E95661-6EF7-47A0-9DCC-50313EE1FD8B}"/>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953064" y="551215"/>
            <a:ext cx="8285871" cy="6042074"/>
          </a:xfrm>
          <a:prstGeom prst="rect">
            <a:avLst/>
          </a:prstGeom>
        </p:spPr>
      </p:pic>
    </p:spTree>
    <p:extLst>
      <p:ext uri="{BB962C8B-B14F-4D97-AF65-F5344CB8AC3E}">
        <p14:creationId xmlns:p14="http://schemas.microsoft.com/office/powerpoint/2010/main" val="265151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bowl of fruit&#10;&#10;Description automatically generated">
            <a:extLst>
              <a:ext uri="{FF2B5EF4-FFF2-40B4-BE49-F238E27FC236}">
                <a16:creationId xmlns:a16="http://schemas.microsoft.com/office/drawing/2014/main" id="{C0E95661-6EF7-47A0-9DCC-50313EE1FD8B}"/>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784208" y="466809"/>
            <a:ext cx="8285871" cy="6042074"/>
          </a:xfrm>
          <a:prstGeom prst="rect">
            <a:avLst/>
          </a:prstGeom>
        </p:spPr>
      </p:pic>
      <p:sp>
        <p:nvSpPr>
          <p:cNvPr id="4" name="TextBox 3">
            <a:extLst>
              <a:ext uri="{FF2B5EF4-FFF2-40B4-BE49-F238E27FC236}">
                <a16:creationId xmlns:a16="http://schemas.microsoft.com/office/drawing/2014/main" id="{E35511A5-5617-4F8D-9475-523B92DB105F}"/>
              </a:ext>
            </a:extLst>
          </p:cNvPr>
          <p:cNvSpPr txBox="1"/>
          <p:nvPr/>
        </p:nvSpPr>
        <p:spPr>
          <a:xfrm>
            <a:off x="801859" y="117693"/>
            <a:ext cx="6428935" cy="6740307"/>
          </a:xfrm>
          <a:prstGeom prst="rect">
            <a:avLst/>
          </a:prstGeom>
          <a:noFill/>
        </p:spPr>
        <p:txBody>
          <a:bodyPr wrap="square" rtlCol="0">
            <a:spAutoFit/>
          </a:bodyPr>
          <a:lstStyle/>
          <a:p>
            <a:r>
              <a:rPr lang="en-US" sz="4800" b="1" dirty="0">
                <a:latin typeface="Arial Black" panose="020B0A04020102020204" pitchFamily="34" charset="0"/>
              </a:rPr>
              <a:t>love, 					</a:t>
            </a:r>
            <a:endParaRPr lang="en-US" sz="4800" dirty="0">
              <a:latin typeface="Arial Black" panose="020B0A04020102020204" pitchFamily="34" charset="0"/>
            </a:endParaRPr>
          </a:p>
          <a:p>
            <a:r>
              <a:rPr lang="en-US" sz="4800" b="1" dirty="0">
                <a:solidFill>
                  <a:srgbClr val="FF0000"/>
                </a:solidFill>
                <a:latin typeface="Arial Black" panose="020B0A04020102020204" pitchFamily="34" charset="0"/>
              </a:rPr>
              <a:t>joy,</a:t>
            </a:r>
            <a:r>
              <a:rPr lang="en-US" sz="4800" b="1" dirty="0">
                <a:latin typeface="Arial Black" panose="020B0A04020102020204" pitchFamily="34" charset="0"/>
              </a:rPr>
              <a:t> 					</a:t>
            </a:r>
            <a:endParaRPr lang="en-US" sz="4800" dirty="0">
              <a:latin typeface="Arial Black" panose="020B0A04020102020204" pitchFamily="34" charset="0"/>
            </a:endParaRPr>
          </a:p>
          <a:p>
            <a:r>
              <a:rPr lang="en-US" sz="4800" b="1" dirty="0">
                <a:latin typeface="Arial Black" panose="020B0A04020102020204" pitchFamily="34" charset="0"/>
              </a:rPr>
              <a:t>peace,					</a:t>
            </a:r>
            <a:endParaRPr lang="en-US" sz="4800" dirty="0">
              <a:latin typeface="Arial Black" panose="020B0A04020102020204" pitchFamily="34" charset="0"/>
            </a:endParaRPr>
          </a:p>
          <a:p>
            <a:r>
              <a:rPr lang="en-US" sz="4800" b="1" dirty="0">
                <a:latin typeface="Arial Black" panose="020B0A04020102020204" pitchFamily="34" charset="0"/>
              </a:rPr>
              <a:t>patience, </a:t>
            </a:r>
          </a:p>
          <a:p>
            <a:r>
              <a:rPr lang="en-US" sz="4800" b="1" dirty="0">
                <a:latin typeface="Arial Black" panose="020B0A04020102020204" pitchFamily="34" charset="0"/>
              </a:rPr>
              <a:t>kindness, 				</a:t>
            </a:r>
            <a:endParaRPr lang="en-US" sz="4800" dirty="0">
              <a:latin typeface="Arial Black" panose="020B0A04020102020204" pitchFamily="34" charset="0"/>
            </a:endParaRPr>
          </a:p>
          <a:p>
            <a:r>
              <a:rPr lang="en-US" sz="4800" b="1" dirty="0">
                <a:latin typeface="Arial Black" panose="020B0A04020102020204" pitchFamily="34" charset="0"/>
              </a:rPr>
              <a:t>goodness,				</a:t>
            </a:r>
            <a:endParaRPr lang="en-US" sz="4800" dirty="0">
              <a:latin typeface="Arial Black" panose="020B0A04020102020204" pitchFamily="34" charset="0"/>
            </a:endParaRPr>
          </a:p>
          <a:p>
            <a:r>
              <a:rPr lang="en-US" sz="4800" b="1" dirty="0">
                <a:latin typeface="Arial Black" panose="020B0A04020102020204" pitchFamily="34" charset="0"/>
              </a:rPr>
              <a:t>faithfulness, 				</a:t>
            </a:r>
            <a:endParaRPr lang="en-US" sz="4800" dirty="0">
              <a:latin typeface="Arial Black" panose="020B0A04020102020204" pitchFamily="34" charset="0"/>
            </a:endParaRPr>
          </a:p>
          <a:p>
            <a:r>
              <a:rPr lang="en-US" sz="4800" b="1" dirty="0">
                <a:latin typeface="Arial Black" panose="020B0A04020102020204" pitchFamily="34" charset="0"/>
              </a:rPr>
              <a:t>gentleness,				</a:t>
            </a:r>
          </a:p>
          <a:p>
            <a:r>
              <a:rPr lang="en-US" sz="4800" b="1" dirty="0">
                <a:latin typeface="Arial Black" panose="020B0A04020102020204" pitchFamily="34" charset="0"/>
              </a:rPr>
              <a:t>self-control</a:t>
            </a:r>
            <a:endParaRPr lang="en-US" sz="4800" dirty="0">
              <a:latin typeface="Arial Black" panose="020B0A04020102020204" pitchFamily="34" charset="0"/>
            </a:endParaRPr>
          </a:p>
        </p:txBody>
      </p:sp>
    </p:spTree>
    <p:extLst>
      <p:ext uri="{BB962C8B-B14F-4D97-AF65-F5344CB8AC3E}">
        <p14:creationId xmlns:p14="http://schemas.microsoft.com/office/powerpoint/2010/main" val="741903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E19705E-BF47-437F-95DF-20D41958D3D4}"/>
              </a:ext>
            </a:extLst>
          </p:cNvPr>
          <p:cNvSpPr txBox="1"/>
          <p:nvPr/>
        </p:nvSpPr>
        <p:spPr>
          <a:xfrm>
            <a:off x="3165231" y="126610"/>
            <a:ext cx="5472332" cy="7478970"/>
          </a:xfrm>
          <a:prstGeom prst="rect">
            <a:avLst/>
          </a:prstGeom>
          <a:noFill/>
        </p:spPr>
        <p:txBody>
          <a:bodyPr wrap="square" rtlCol="0">
            <a:spAutoFit/>
          </a:bodyPr>
          <a:lstStyle/>
          <a:p>
            <a:r>
              <a:rPr lang="en-US" sz="4800" b="1" dirty="0">
                <a:latin typeface="Bauhaus 93" panose="04030905020B02020C02" pitchFamily="82" charset="0"/>
              </a:rPr>
              <a:t>sexual immorality, impurity, </a:t>
            </a:r>
          </a:p>
          <a:p>
            <a:r>
              <a:rPr lang="en-US" sz="4800" b="1" dirty="0">
                <a:latin typeface="Bauhaus 93" panose="04030905020B02020C02" pitchFamily="82" charset="0"/>
              </a:rPr>
              <a:t>hatred</a:t>
            </a:r>
            <a:endParaRPr lang="en-US" sz="4800" dirty="0">
              <a:latin typeface="Bauhaus 93" panose="04030905020B02020C02" pitchFamily="82" charset="0"/>
            </a:endParaRPr>
          </a:p>
          <a:p>
            <a:r>
              <a:rPr lang="en-US" sz="4800" b="1" dirty="0">
                <a:latin typeface="Bauhaus 93" panose="04030905020B02020C02" pitchFamily="82" charset="0"/>
              </a:rPr>
              <a:t>discord </a:t>
            </a:r>
            <a:endParaRPr lang="en-US" sz="4800" dirty="0">
              <a:latin typeface="Bauhaus 93" panose="04030905020B02020C02" pitchFamily="82" charset="0"/>
            </a:endParaRPr>
          </a:p>
          <a:p>
            <a:r>
              <a:rPr lang="en-US" sz="4800" b="1" dirty="0">
                <a:latin typeface="Bauhaus 93" panose="04030905020B02020C02" pitchFamily="82" charset="0"/>
              </a:rPr>
              <a:t>dissensions </a:t>
            </a:r>
            <a:endParaRPr lang="en-US" sz="4800" dirty="0">
              <a:latin typeface="Bauhaus 93" panose="04030905020B02020C02" pitchFamily="82" charset="0"/>
            </a:endParaRPr>
          </a:p>
          <a:p>
            <a:r>
              <a:rPr lang="en-US" sz="4800" b="1" dirty="0">
                <a:latin typeface="Bauhaus 93" panose="04030905020B02020C02" pitchFamily="82" charset="0"/>
              </a:rPr>
              <a:t>jealousy</a:t>
            </a:r>
            <a:endParaRPr lang="en-US" sz="4800" dirty="0">
              <a:latin typeface="Bauhaus 93" panose="04030905020B02020C02" pitchFamily="82" charset="0"/>
            </a:endParaRPr>
          </a:p>
          <a:p>
            <a:r>
              <a:rPr lang="en-US" sz="4800" b="1" dirty="0">
                <a:latin typeface="Bauhaus 93" panose="04030905020B02020C02" pitchFamily="82" charset="0"/>
              </a:rPr>
              <a:t>selfish ambition </a:t>
            </a:r>
            <a:endParaRPr lang="en-US" sz="4800" dirty="0">
              <a:latin typeface="Bauhaus 93" panose="04030905020B02020C02" pitchFamily="82" charset="0"/>
            </a:endParaRPr>
          </a:p>
          <a:p>
            <a:r>
              <a:rPr lang="en-US" sz="4800" b="1" dirty="0">
                <a:latin typeface="Bauhaus 93" panose="04030905020B02020C02" pitchFamily="82" charset="0"/>
              </a:rPr>
              <a:t>factions</a:t>
            </a:r>
            <a:endParaRPr lang="en-US" sz="4800" dirty="0">
              <a:latin typeface="Bauhaus 93" panose="04030905020B02020C02" pitchFamily="82" charset="0"/>
            </a:endParaRPr>
          </a:p>
          <a:p>
            <a:r>
              <a:rPr lang="en-US" sz="4800" b="1" dirty="0">
                <a:latin typeface="Bauhaus 93" panose="04030905020B02020C02" pitchFamily="82" charset="0"/>
              </a:rPr>
              <a:t>fits of rage</a:t>
            </a:r>
            <a:endParaRPr lang="en-US" sz="4800" dirty="0">
              <a:latin typeface="Bauhaus 93" panose="04030905020B02020C02" pitchFamily="82" charset="0"/>
            </a:endParaRPr>
          </a:p>
          <a:p>
            <a:r>
              <a:rPr lang="en-US" sz="4800" dirty="0"/>
              <a:t> </a:t>
            </a:r>
          </a:p>
        </p:txBody>
      </p:sp>
    </p:spTree>
    <p:extLst>
      <p:ext uri="{BB962C8B-B14F-4D97-AF65-F5344CB8AC3E}">
        <p14:creationId xmlns:p14="http://schemas.microsoft.com/office/powerpoint/2010/main" val="2979363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bowl of fruit&#10;&#10;Description automatically generated">
            <a:extLst>
              <a:ext uri="{FF2B5EF4-FFF2-40B4-BE49-F238E27FC236}">
                <a16:creationId xmlns:a16="http://schemas.microsoft.com/office/drawing/2014/main" id="{C0E95661-6EF7-47A0-9DCC-50313EE1FD8B}"/>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68812" y="1919547"/>
            <a:ext cx="5795889" cy="4820760"/>
          </a:xfrm>
          <a:prstGeom prst="rect">
            <a:avLst/>
          </a:prstGeom>
        </p:spPr>
      </p:pic>
      <p:sp>
        <p:nvSpPr>
          <p:cNvPr id="4" name="TextBox 3">
            <a:extLst>
              <a:ext uri="{FF2B5EF4-FFF2-40B4-BE49-F238E27FC236}">
                <a16:creationId xmlns:a16="http://schemas.microsoft.com/office/drawing/2014/main" id="{E35511A5-5617-4F8D-9475-523B92DB105F}"/>
              </a:ext>
            </a:extLst>
          </p:cNvPr>
          <p:cNvSpPr txBox="1"/>
          <p:nvPr/>
        </p:nvSpPr>
        <p:spPr>
          <a:xfrm>
            <a:off x="801859" y="117693"/>
            <a:ext cx="6428935" cy="6740307"/>
          </a:xfrm>
          <a:prstGeom prst="rect">
            <a:avLst/>
          </a:prstGeom>
          <a:noFill/>
        </p:spPr>
        <p:txBody>
          <a:bodyPr wrap="square" rtlCol="0">
            <a:spAutoFit/>
          </a:bodyPr>
          <a:lstStyle/>
          <a:p>
            <a:r>
              <a:rPr lang="en-US" sz="4800" b="1" dirty="0">
                <a:latin typeface="Arial Black" panose="020B0A04020102020204" pitchFamily="34" charset="0"/>
              </a:rPr>
              <a:t>love, 					</a:t>
            </a:r>
            <a:endParaRPr lang="en-US" sz="4800" dirty="0">
              <a:latin typeface="Arial Black" panose="020B0A04020102020204" pitchFamily="34" charset="0"/>
            </a:endParaRPr>
          </a:p>
          <a:p>
            <a:r>
              <a:rPr lang="en-US" sz="4800" b="1" dirty="0">
                <a:solidFill>
                  <a:srgbClr val="FF0000"/>
                </a:solidFill>
                <a:latin typeface="Arial Black" panose="020B0A04020102020204" pitchFamily="34" charset="0"/>
              </a:rPr>
              <a:t>joy</a:t>
            </a:r>
            <a:r>
              <a:rPr lang="en-US" sz="4800" b="1" dirty="0">
                <a:latin typeface="Arial Black" panose="020B0A04020102020204" pitchFamily="34" charset="0"/>
              </a:rPr>
              <a:t>, 					</a:t>
            </a:r>
            <a:endParaRPr lang="en-US" sz="4800" dirty="0">
              <a:latin typeface="Arial Black" panose="020B0A04020102020204" pitchFamily="34" charset="0"/>
            </a:endParaRPr>
          </a:p>
          <a:p>
            <a:r>
              <a:rPr lang="en-US" sz="4800" b="1" dirty="0">
                <a:latin typeface="Arial Black" panose="020B0A04020102020204" pitchFamily="34" charset="0"/>
              </a:rPr>
              <a:t>peace,					</a:t>
            </a:r>
            <a:endParaRPr lang="en-US" sz="4800" dirty="0">
              <a:latin typeface="Arial Black" panose="020B0A04020102020204" pitchFamily="34" charset="0"/>
            </a:endParaRPr>
          </a:p>
          <a:p>
            <a:r>
              <a:rPr lang="en-US" sz="4800" b="1" dirty="0">
                <a:latin typeface="Arial Black" panose="020B0A04020102020204" pitchFamily="34" charset="0"/>
              </a:rPr>
              <a:t>patience, </a:t>
            </a:r>
          </a:p>
          <a:p>
            <a:r>
              <a:rPr lang="en-US" sz="4800" b="1" dirty="0">
                <a:latin typeface="Arial Black" panose="020B0A04020102020204" pitchFamily="34" charset="0"/>
              </a:rPr>
              <a:t>kindness, 				</a:t>
            </a:r>
            <a:endParaRPr lang="en-US" sz="4800" dirty="0">
              <a:latin typeface="Arial Black" panose="020B0A04020102020204" pitchFamily="34" charset="0"/>
            </a:endParaRPr>
          </a:p>
          <a:p>
            <a:r>
              <a:rPr lang="en-US" sz="4800" b="1" dirty="0">
                <a:latin typeface="Arial Black" panose="020B0A04020102020204" pitchFamily="34" charset="0"/>
              </a:rPr>
              <a:t>goodness,				</a:t>
            </a:r>
            <a:endParaRPr lang="en-US" sz="4800" dirty="0">
              <a:latin typeface="Arial Black" panose="020B0A04020102020204" pitchFamily="34" charset="0"/>
            </a:endParaRPr>
          </a:p>
          <a:p>
            <a:r>
              <a:rPr lang="en-US" sz="4800" b="1" dirty="0">
                <a:latin typeface="Arial Black" panose="020B0A04020102020204" pitchFamily="34" charset="0"/>
              </a:rPr>
              <a:t>faithfulness, 				</a:t>
            </a:r>
            <a:endParaRPr lang="en-US" sz="4800" dirty="0">
              <a:latin typeface="Arial Black" panose="020B0A04020102020204" pitchFamily="34" charset="0"/>
            </a:endParaRPr>
          </a:p>
          <a:p>
            <a:r>
              <a:rPr lang="en-US" sz="4800" b="1" dirty="0">
                <a:latin typeface="Arial Black" panose="020B0A04020102020204" pitchFamily="34" charset="0"/>
              </a:rPr>
              <a:t>gentleness,				</a:t>
            </a:r>
          </a:p>
          <a:p>
            <a:r>
              <a:rPr lang="en-US" sz="4800" b="1" dirty="0">
                <a:latin typeface="Arial Black" panose="020B0A04020102020204" pitchFamily="34" charset="0"/>
              </a:rPr>
              <a:t>self-control</a:t>
            </a:r>
            <a:endParaRPr lang="en-US" sz="4800" dirty="0">
              <a:latin typeface="Arial Black" panose="020B0A04020102020204" pitchFamily="34" charset="0"/>
            </a:endParaRPr>
          </a:p>
        </p:txBody>
      </p:sp>
      <p:sp>
        <p:nvSpPr>
          <p:cNvPr id="5" name="TextBox 4">
            <a:extLst>
              <a:ext uri="{FF2B5EF4-FFF2-40B4-BE49-F238E27FC236}">
                <a16:creationId xmlns:a16="http://schemas.microsoft.com/office/drawing/2014/main" id="{4C5DE077-89BD-4EC0-A9D6-49278935E003}"/>
              </a:ext>
            </a:extLst>
          </p:cNvPr>
          <p:cNvSpPr txBox="1"/>
          <p:nvPr/>
        </p:nvSpPr>
        <p:spPr>
          <a:xfrm>
            <a:off x="6710289" y="117693"/>
            <a:ext cx="5289452" cy="7417415"/>
          </a:xfrm>
          <a:prstGeom prst="rect">
            <a:avLst/>
          </a:prstGeom>
          <a:noFill/>
        </p:spPr>
        <p:txBody>
          <a:bodyPr wrap="square" rtlCol="0">
            <a:spAutoFit/>
          </a:bodyPr>
          <a:lstStyle/>
          <a:p>
            <a:r>
              <a:rPr lang="en-US" sz="4800" b="1" dirty="0">
                <a:latin typeface="Bauhaus 93" panose="04030905020B02020C02" pitchFamily="82" charset="0"/>
              </a:rPr>
              <a:t>sexual immorality, impurity, </a:t>
            </a:r>
          </a:p>
          <a:p>
            <a:r>
              <a:rPr lang="en-US" sz="4800" b="1" dirty="0">
                <a:latin typeface="Bauhaus 93" panose="04030905020B02020C02" pitchFamily="82" charset="0"/>
              </a:rPr>
              <a:t>hatred</a:t>
            </a:r>
            <a:endParaRPr lang="en-US" sz="4800" dirty="0">
              <a:latin typeface="Bauhaus 93" panose="04030905020B02020C02" pitchFamily="82" charset="0"/>
            </a:endParaRPr>
          </a:p>
          <a:p>
            <a:r>
              <a:rPr lang="en-US" sz="4800" b="1" dirty="0">
                <a:latin typeface="Bauhaus 93" panose="04030905020B02020C02" pitchFamily="82" charset="0"/>
              </a:rPr>
              <a:t>discord </a:t>
            </a:r>
            <a:endParaRPr lang="en-US" sz="4800" dirty="0">
              <a:latin typeface="Bauhaus 93" panose="04030905020B02020C02" pitchFamily="82" charset="0"/>
            </a:endParaRPr>
          </a:p>
          <a:p>
            <a:r>
              <a:rPr lang="en-US" sz="4800" b="1" dirty="0">
                <a:latin typeface="Bauhaus 93" panose="04030905020B02020C02" pitchFamily="82" charset="0"/>
              </a:rPr>
              <a:t>dissensions </a:t>
            </a:r>
            <a:endParaRPr lang="en-US" sz="4800" dirty="0">
              <a:latin typeface="Bauhaus 93" panose="04030905020B02020C02" pitchFamily="82" charset="0"/>
            </a:endParaRPr>
          </a:p>
          <a:p>
            <a:r>
              <a:rPr lang="en-US" sz="4800" b="1" dirty="0">
                <a:latin typeface="Bauhaus 93" panose="04030905020B02020C02" pitchFamily="82" charset="0"/>
              </a:rPr>
              <a:t>jealousy</a:t>
            </a:r>
            <a:endParaRPr lang="en-US" sz="4800" dirty="0">
              <a:latin typeface="Bauhaus 93" panose="04030905020B02020C02" pitchFamily="82" charset="0"/>
            </a:endParaRPr>
          </a:p>
          <a:p>
            <a:r>
              <a:rPr lang="en-US" sz="4800" b="1" dirty="0">
                <a:latin typeface="Bauhaus 93" panose="04030905020B02020C02" pitchFamily="82" charset="0"/>
              </a:rPr>
              <a:t>selfish ambition </a:t>
            </a:r>
            <a:endParaRPr lang="en-US" sz="4800" dirty="0">
              <a:latin typeface="Bauhaus 93" panose="04030905020B02020C02" pitchFamily="82" charset="0"/>
            </a:endParaRPr>
          </a:p>
          <a:p>
            <a:r>
              <a:rPr lang="en-US" sz="4800" b="1" dirty="0">
                <a:latin typeface="Bauhaus 93" panose="04030905020B02020C02" pitchFamily="82" charset="0"/>
              </a:rPr>
              <a:t>factions</a:t>
            </a:r>
            <a:endParaRPr lang="en-US" sz="4800" dirty="0">
              <a:latin typeface="Bauhaus 93" panose="04030905020B02020C02" pitchFamily="82" charset="0"/>
            </a:endParaRPr>
          </a:p>
          <a:p>
            <a:r>
              <a:rPr lang="en-US" sz="4800" b="1" dirty="0">
                <a:latin typeface="Bauhaus 93" panose="04030905020B02020C02" pitchFamily="82" charset="0"/>
              </a:rPr>
              <a:t>fits of rage</a:t>
            </a:r>
            <a:endParaRPr lang="en-US" sz="4800" dirty="0">
              <a:latin typeface="Bauhaus 93" panose="04030905020B02020C02" pitchFamily="82" charset="0"/>
            </a:endParaRPr>
          </a:p>
          <a:p>
            <a:r>
              <a:rPr lang="en-US" sz="4400" dirty="0"/>
              <a:t> </a:t>
            </a:r>
          </a:p>
        </p:txBody>
      </p:sp>
    </p:spTree>
    <p:extLst>
      <p:ext uri="{BB962C8B-B14F-4D97-AF65-F5344CB8AC3E}">
        <p14:creationId xmlns:p14="http://schemas.microsoft.com/office/powerpoint/2010/main" val="986102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CF764CA-54C4-43A5-A876-3E8998BA7C3B}"/>
              </a:ext>
            </a:extLst>
          </p:cNvPr>
          <p:cNvSpPr/>
          <p:nvPr/>
        </p:nvSpPr>
        <p:spPr>
          <a:xfrm>
            <a:off x="6798365" y="117693"/>
            <a:ext cx="5141844" cy="6740307"/>
          </a:xfrm>
          <a:prstGeom prst="rect">
            <a:avLst/>
          </a:prstGeom>
        </p:spPr>
        <p:txBody>
          <a:bodyPr wrap="square">
            <a:spAutoFit/>
          </a:bodyPr>
          <a:lstStyle/>
          <a:p>
            <a:r>
              <a:rPr lang="en-US" sz="4800" b="1" dirty="0">
                <a:latin typeface="Arial Black" panose="020B0A04020102020204" pitchFamily="34" charset="0"/>
              </a:rPr>
              <a:t>love, 					</a:t>
            </a:r>
            <a:endParaRPr lang="en-US" sz="4800" dirty="0">
              <a:latin typeface="Arial Black" panose="020B0A04020102020204" pitchFamily="34" charset="0"/>
            </a:endParaRPr>
          </a:p>
          <a:p>
            <a:r>
              <a:rPr lang="en-US" sz="4800" b="1" dirty="0">
                <a:solidFill>
                  <a:srgbClr val="FF0000"/>
                </a:solidFill>
                <a:latin typeface="Arial Black" panose="020B0A04020102020204" pitchFamily="34" charset="0"/>
              </a:rPr>
              <a:t>joy</a:t>
            </a:r>
            <a:r>
              <a:rPr lang="en-US" sz="4800" b="1" dirty="0">
                <a:latin typeface="Arial Black" panose="020B0A04020102020204" pitchFamily="34" charset="0"/>
              </a:rPr>
              <a:t>, 					</a:t>
            </a:r>
            <a:endParaRPr lang="en-US" sz="4800" dirty="0">
              <a:latin typeface="Arial Black" panose="020B0A04020102020204" pitchFamily="34" charset="0"/>
            </a:endParaRPr>
          </a:p>
          <a:p>
            <a:r>
              <a:rPr lang="en-US" sz="4800" b="1" dirty="0">
                <a:latin typeface="Arial Black" panose="020B0A04020102020204" pitchFamily="34" charset="0"/>
              </a:rPr>
              <a:t>peace,					</a:t>
            </a:r>
            <a:endParaRPr lang="en-US" sz="4800" dirty="0">
              <a:latin typeface="Arial Black" panose="020B0A04020102020204" pitchFamily="34" charset="0"/>
            </a:endParaRPr>
          </a:p>
          <a:p>
            <a:r>
              <a:rPr lang="en-US" sz="4800" b="1" dirty="0">
                <a:latin typeface="Arial Black" panose="020B0A04020102020204" pitchFamily="34" charset="0"/>
              </a:rPr>
              <a:t>patience, </a:t>
            </a:r>
          </a:p>
          <a:p>
            <a:r>
              <a:rPr lang="en-US" sz="4800" b="1" dirty="0">
                <a:latin typeface="Arial Black" panose="020B0A04020102020204" pitchFamily="34" charset="0"/>
              </a:rPr>
              <a:t>kindness,				</a:t>
            </a:r>
            <a:endParaRPr lang="en-US" sz="4800" dirty="0">
              <a:latin typeface="Arial Black" panose="020B0A04020102020204" pitchFamily="34" charset="0"/>
            </a:endParaRPr>
          </a:p>
          <a:p>
            <a:r>
              <a:rPr lang="en-US" sz="4800" b="1" dirty="0">
                <a:latin typeface="Arial Black" panose="020B0A04020102020204" pitchFamily="34" charset="0"/>
              </a:rPr>
              <a:t>goodness,			</a:t>
            </a:r>
            <a:endParaRPr lang="en-US" sz="4800" dirty="0">
              <a:latin typeface="Arial Black" panose="020B0A04020102020204" pitchFamily="34" charset="0"/>
            </a:endParaRPr>
          </a:p>
          <a:p>
            <a:r>
              <a:rPr lang="en-US" sz="4800" b="1" dirty="0">
                <a:latin typeface="Arial Black" panose="020B0A04020102020204" pitchFamily="34" charset="0"/>
              </a:rPr>
              <a:t>faithfulness, gentleness,		</a:t>
            </a:r>
          </a:p>
          <a:p>
            <a:r>
              <a:rPr lang="en-US" sz="4800" b="1" dirty="0">
                <a:latin typeface="Arial Black" panose="020B0A04020102020204" pitchFamily="34" charset="0"/>
              </a:rPr>
              <a:t>self-control</a:t>
            </a:r>
            <a:endParaRPr lang="en-US" sz="4800" dirty="0">
              <a:latin typeface="Arial Black" panose="020B0A04020102020204" pitchFamily="34" charset="0"/>
            </a:endParaRPr>
          </a:p>
        </p:txBody>
      </p:sp>
      <p:sp>
        <p:nvSpPr>
          <p:cNvPr id="4" name="Rectangle 3">
            <a:extLst>
              <a:ext uri="{FF2B5EF4-FFF2-40B4-BE49-F238E27FC236}">
                <a16:creationId xmlns:a16="http://schemas.microsoft.com/office/drawing/2014/main" id="{C9AF8863-9A08-49B9-A795-3BFB338CFAAD}"/>
              </a:ext>
            </a:extLst>
          </p:cNvPr>
          <p:cNvSpPr/>
          <p:nvPr/>
        </p:nvSpPr>
        <p:spPr>
          <a:xfrm>
            <a:off x="530086" y="117693"/>
            <a:ext cx="5327375" cy="6740307"/>
          </a:xfrm>
          <a:prstGeom prst="rect">
            <a:avLst/>
          </a:prstGeom>
        </p:spPr>
        <p:txBody>
          <a:bodyPr wrap="square">
            <a:spAutoFit/>
          </a:bodyPr>
          <a:lstStyle/>
          <a:p>
            <a:r>
              <a:rPr lang="en-US" sz="4800" b="1" dirty="0">
                <a:latin typeface="Bauhaus 93" panose="04030905020B02020C02" pitchFamily="82" charset="0"/>
              </a:rPr>
              <a:t>sexual immorality, impurity, </a:t>
            </a:r>
          </a:p>
          <a:p>
            <a:r>
              <a:rPr lang="en-US" sz="4800" b="1" dirty="0">
                <a:latin typeface="Bauhaus 93" panose="04030905020B02020C02" pitchFamily="82" charset="0"/>
              </a:rPr>
              <a:t>hatred</a:t>
            </a:r>
            <a:endParaRPr lang="en-US" sz="4800" dirty="0">
              <a:latin typeface="Bauhaus 93" panose="04030905020B02020C02" pitchFamily="82" charset="0"/>
            </a:endParaRPr>
          </a:p>
          <a:p>
            <a:r>
              <a:rPr lang="en-US" sz="4800" b="1" dirty="0">
                <a:latin typeface="Bauhaus 93" panose="04030905020B02020C02" pitchFamily="82" charset="0"/>
              </a:rPr>
              <a:t>discord </a:t>
            </a:r>
            <a:endParaRPr lang="en-US" sz="4800" dirty="0">
              <a:latin typeface="Bauhaus 93" panose="04030905020B02020C02" pitchFamily="82" charset="0"/>
            </a:endParaRPr>
          </a:p>
          <a:p>
            <a:r>
              <a:rPr lang="en-US" sz="4800" b="1" dirty="0">
                <a:latin typeface="Bauhaus 93" panose="04030905020B02020C02" pitchFamily="82" charset="0"/>
              </a:rPr>
              <a:t>dissensions </a:t>
            </a:r>
            <a:endParaRPr lang="en-US" sz="4800" dirty="0">
              <a:latin typeface="Bauhaus 93" panose="04030905020B02020C02" pitchFamily="82" charset="0"/>
            </a:endParaRPr>
          </a:p>
          <a:p>
            <a:r>
              <a:rPr lang="en-US" sz="4800" b="1" dirty="0">
                <a:latin typeface="Bauhaus 93" panose="04030905020B02020C02" pitchFamily="82" charset="0"/>
              </a:rPr>
              <a:t>jealousy</a:t>
            </a:r>
            <a:endParaRPr lang="en-US" sz="4800" dirty="0">
              <a:latin typeface="Bauhaus 93" panose="04030905020B02020C02" pitchFamily="82" charset="0"/>
            </a:endParaRPr>
          </a:p>
          <a:p>
            <a:r>
              <a:rPr lang="en-US" sz="4800" b="1" dirty="0">
                <a:latin typeface="Bauhaus 93" panose="04030905020B02020C02" pitchFamily="82" charset="0"/>
              </a:rPr>
              <a:t>selfish ambition </a:t>
            </a:r>
            <a:endParaRPr lang="en-US" sz="4800" dirty="0">
              <a:latin typeface="Bauhaus 93" panose="04030905020B02020C02" pitchFamily="82" charset="0"/>
            </a:endParaRPr>
          </a:p>
          <a:p>
            <a:r>
              <a:rPr lang="en-US" sz="4800" b="1" dirty="0">
                <a:latin typeface="Bauhaus 93" panose="04030905020B02020C02" pitchFamily="82" charset="0"/>
              </a:rPr>
              <a:t>factions</a:t>
            </a:r>
            <a:endParaRPr lang="en-US" sz="4800" dirty="0">
              <a:latin typeface="Bauhaus 93" panose="04030905020B02020C02" pitchFamily="82" charset="0"/>
            </a:endParaRPr>
          </a:p>
          <a:p>
            <a:r>
              <a:rPr lang="en-US" sz="4800" b="1" dirty="0">
                <a:latin typeface="Bauhaus 93" panose="04030905020B02020C02" pitchFamily="82" charset="0"/>
              </a:rPr>
              <a:t>fits of rage</a:t>
            </a:r>
            <a:endParaRPr lang="en-US" sz="4800" dirty="0">
              <a:latin typeface="Bauhaus 93" panose="04030905020B02020C02" pitchFamily="82" charset="0"/>
            </a:endParaRPr>
          </a:p>
        </p:txBody>
      </p:sp>
    </p:spTree>
    <p:extLst>
      <p:ext uri="{BB962C8B-B14F-4D97-AF65-F5344CB8AC3E}">
        <p14:creationId xmlns:p14="http://schemas.microsoft.com/office/powerpoint/2010/main" val="571383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80CB24-EA1D-4BF7-94C5-EA929D6B4AC6}"/>
              </a:ext>
            </a:extLst>
          </p:cNvPr>
          <p:cNvSpPr txBox="1"/>
          <p:nvPr/>
        </p:nvSpPr>
        <p:spPr>
          <a:xfrm>
            <a:off x="1046922" y="1007165"/>
            <a:ext cx="10098156" cy="4247317"/>
          </a:xfrm>
          <a:prstGeom prst="rect">
            <a:avLst/>
          </a:prstGeom>
          <a:noFill/>
        </p:spPr>
        <p:txBody>
          <a:bodyPr wrap="square" rtlCol="0">
            <a:spAutoFit/>
          </a:bodyPr>
          <a:lstStyle/>
          <a:p>
            <a:r>
              <a:rPr lang="en-US" sz="5400" b="1" i="1" dirty="0"/>
              <a:t>The sinful nature desires what is contrary to the Spirit and the Spirit what is contrary to the sinful nature. </a:t>
            </a:r>
          </a:p>
          <a:p>
            <a:r>
              <a:rPr lang="en-US" sz="5400" b="1" i="1" dirty="0"/>
              <a:t>																Gal. 5:17</a:t>
            </a:r>
            <a:endParaRPr lang="en-US" sz="5400" b="1" dirty="0"/>
          </a:p>
        </p:txBody>
      </p:sp>
    </p:spTree>
    <p:extLst>
      <p:ext uri="{BB962C8B-B14F-4D97-AF65-F5344CB8AC3E}">
        <p14:creationId xmlns:p14="http://schemas.microsoft.com/office/powerpoint/2010/main" val="2336988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81268F1-A9F7-401F-9EE0-4CBBC5D459E7}"/>
              </a:ext>
            </a:extLst>
          </p:cNvPr>
          <p:cNvSpPr txBox="1"/>
          <p:nvPr/>
        </p:nvSpPr>
        <p:spPr>
          <a:xfrm>
            <a:off x="1192696" y="1113183"/>
            <a:ext cx="10190921" cy="2585323"/>
          </a:xfrm>
          <a:prstGeom prst="rect">
            <a:avLst/>
          </a:prstGeom>
          <a:noFill/>
        </p:spPr>
        <p:txBody>
          <a:bodyPr wrap="square" rtlCol="0">
            <a:spAutoFit/>
          </a:bodyPr>
          <a:lstStyle/>
          <a:p>
            <a:r>
              <a:rPr lang="en-US" sz="5400" b="1" dirty="0"/>
              <a:t>DAILY CHALLENGES …..</a:t>
            </a:r>
          </a:p>
          <a:p>
            <a:endParaRPr lang="en-US" sz="5400" b="1" dirty="0"/>
          </a:p>
          <a:p>
            <a:r>
              <a:rPr lang="en-US" sz="5400" b="1" dirty="0"/>
              <a:t>1.   WHICH WALK?  </a:t>
            </a:r>
          </a:p>
        </p:txBody>
      </p:sp>
    </p:spTree>
    <p:extLst>
      <p:ext uri="{BB962C8B-B14F-4D97-AF65-F5344CB8AC3E}">
        <p14:creationId xmlns:p14="http://schemas.microsoft.com/office/powerpoint/2010/main" val="3343470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3B9D971-6AE5-4441-AFB8-362F791BBD7A}"/>
              </a:ext>
            </a:extLst>
          </p:cNvPr>
          <p:cNvSpPr txBox="1"/>
          <p:nvPr/>
        </p:nvSpPr>
        <p:spPr>
          <a:xfrm>
            <a:off x="861391" y="808382"/>
            <a:ext cx="10429461" cy="5293757"/>
          </a:xfrm>
          <a:prstGeom prst="rect">
            <a:avLst/>
          </a:prstGeom>
          <a:noFill/>
        </p:spPr>
        <p:txBody>
          <a:bodyPr wrap="square" rtlCol="0">
            <a:spAutoFit/>
          </a:bodyPr>
          <a:lstStyle/>
          <a:p>
            <a:r>
              <a:rPr lang="en-US" sz="4000" b="1" i="1" dirty="0"/>
              <a:t>The idea of reaching a ‘good life’ without Christ is based on a double error. Firstly, we cannot do it; and secondly, in setting up a ‘good life’ as our final goal we have missed the very point of our existence.  Morality is a mountain which we cannot climb by our own efforts. </a:t>
            </a:r>
          </a:p>
          <a:p>
            <a:r>
              <a:rPr lang="en-US" sz="4000" b="1" i="1" dirty="0"/>
              <a:t>																																					C.S. Lewis</a:t>
            </a:r>
            <a:endParaRPr lang="en-US" sz="4000" b="1" dirty="0"/>
          </a:p>
          <a:p>
            <a:endParaRPr lang="en-US" dirty="0"/>
          </a:p>
        </p:txBody>
      </p:sp>
    </p:spTree>
    <p:extLst>
      <p:ext uri="{BB962C8B-B14F-4D97-AF65-F5344CB8AC3E}">
        <p14:creationId xmlns:p14="http://schemas.microsoft.com/office/powerpoint/2010/main" val="31408294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otalTime>772</TotalTime>
  <Words>233</Words>
  <Application>Microsoft Office PowerPoint</Application>
  <PresentationFormat>Widescreen</PresentationFormat>
  <Paragraphs>84</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Arial Black</vt:lpstr>
      <vt:lpstr>Bauhaus 93</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Quicke</dc:creator>
  <cp:lastModifiedBy>Michael Quicke</cp:lastModifiedBy>
  <cp:revision>39</cp:revision>
  <dcterms:created xsi:type="dcterms:W3CDTF">2019-03-20T13:18:21Z</dcterms:created>
  <dcterms:modified xsi:type="dcterms:W3CDTF">2019-10-21T15:49:52Z</dcterms:modified>
</cp:coreProperties>
</file>