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77" r:id="rId3"/>
    <p:sldId id="258" r:id="rId4"/>
    <p:sldId id="276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 snapToGrid="0">
      <p:cViewPr varScale="1">
        <p:scale>
          <a:sx n="50" d="100"/>
          <a:sy n="50" d="100"/>
        </p:scale>
        <p:origin x="60" y="9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43795-CBC2-4452-A1DE-E8B6595833B5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6857A-5C44-4B30-B097-AA9FB2114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0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857A-5C44-4B30-B097-AA9FB211464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6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A887-9632-4146-BF21-19F2C729B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D93AAA-4BBC-418A-A56A-4CEC2B6DE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1836F-A139-4481-BC1C-E8DB74F6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93A39-0CEF-40CA-9DE7-E801B5B0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431EF-DAC7-43C8-91F8-16640A0E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7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AE90-032F-4312-91CB-7B6F486C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0EEDF-89FE-4E17-81F7-2F9F37EE8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C9E47-3B70-4971-9B7B-7F3862BB5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660F7-5947-4785-9835-6559EC2E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0671C-EB21-4EE0-9126-DC3636F8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45C3-8D1F-4B26-92F8-9E9019CD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6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15B4-7DD0-4AB4-89FB-77BE13098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0BEB9-5B6B-458C-8117-6F0EBEE46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04128-7100-49D3-A9EA-C26D374C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25DA-48F1-4AE1-920F-A4B28BE1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8F31-3C62-413A-971D-3306650A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8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20DC0-A62C-4622-9B1C-DE26305FC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D6887-3B84-45A9-86CC-136334FEF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3B486-59A1-489C-8DA0-A66DC51E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7506B-39E2-4D8D-8B4E-3E3A0ADA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9C32-5F42-412A-80F8-C8B2219B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3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1DBA-E873-4A9C-B651-69687319F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F1C3D-EFFF-4ADE-8B13-D5A581A6E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6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6C98-F3F0-4AB4-99B8-0DB697E0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6268-396A-47F3-96D0-D438992C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4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749C-27AC-413E-8CCC-3228A7DA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1C211-5229-4D36-94DA-DA5C711C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323B-7D05-4F4E-A700-44F8A174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D00-2EB5-4157-834F-BCBAEF0B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CF102-61B3-4634-AB38-6E3C5026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7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936D-F8C6-448E-AA8A-3C90EF63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CD06D-58AE-4242-A5A7-AFD6DB160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EE8C4-FD73-4DCF-BEE6-982106F18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8DE93-75EF-4F4E-9B1F-65AED2B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9EB9-C843-46A3-A139-1A7BDFF7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CD380-381A-4A5E-A6A9-83FFDECD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94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7BD0-C0B7-47AA-BC6D-591A2080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75AA4-C9E7-43DE-A8BD-F9786E35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AB059-15A4-430C-AC9B-EB654C911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00085-7961-49B2-B04D-1C22BBA1D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540BA-B4E7-4042-942F-71A5CF827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1EA6-26B9-4C43-A4F9-9470E8D2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C7EFEA-0766-489C-A61F-DD85126A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632D1-E043-4B13-9718-FA46940A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8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9329-9745-4460-9BC6-895A10E9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CD664E-2A73-44C3-A317-4704CC11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727FB-30F7-4CEB-A6D0-01FD491D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AC04A-71C3-4F33-82FA-10F67895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3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854F1-2D93-4F32-B1CB-F77CA20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1407F-41DC-4653-AD63-C8D20018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EFA19-AD89-4657-9152-BA6FC042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30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E7B9-4F6A-40C7-BD4F-178753058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4F0F6-F6E6-49CB-A13B-209F1F38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ADD6C-D880-4685-AAB3-9F9CB9F9C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F970E-E5F9-4E97-BE61-62F5AA00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3C70-488A-4FBC-8777-B14FEC3B6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02E1-4B82-426D-B3E0-A7D9D463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0253E-F671-4F7D-AA13-89D71C1D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459A6-3FC4-4285-A02F-D980FA6F0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DD082-2FF5-4FDE-B8D0-A8D0443F0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8B9CD-2BBD-4497-BF17-743FD17E900A}" type="datetimeFigureOut">
              <a:rPr lang="en-GB" smtClean="0"/>
              <a:t>08/06/2018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5D27-AA63-4B48-95CA-BBC7FDCE4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A65B5-BDC7-473B-9E7E-C83A4ECDA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4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hristthetruth.wordpress.com/2012/06/28/christ-centred-evangelism-repost" TargetMode="External"/><Relationship Id="rId7" Type="http://schemas.openxmlformats.org/officeDocument/2006/relationships/hyperlink" Target="http://commons.wikimedia.org/wiki/file:jesus-army-evangelism.jp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://nightshade130.wordpress.com/2012/09/28/counting-the-cost-of-discipleship-evangelism-in-todays-world/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istrybestpractices.com/2014/06/top-15-books-on-evangelism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lickr.com/photos/whitman/2823782263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itzend.wordpress.com/2015/02/17/moses-and-the-art-of-personal-evangelis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pencer.gear.dyndns.org/2013/12/02/unbelievers-and-the-apostle-pauls-preaching1/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://www.flickr.com/photos/chrisyarzab/540452129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27F1BA-A3D1-42BB-8404-AD4F2E7B0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0B2455-3B86-48EF-8ADB-B15C829F9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6486" y="532015"/>
            <a:ext cx="7908175" cy="1269004"/>
          </a:xfrm>
        </p:spPr>
        <p:txBody>
          <a:bodyPr/>
          <a:lstStyle/>
          <a:p>
            <a:r>
              <a:rPr lang="en-GB" i="1" dirty="0"/>
              <a:t>The Leading of the Spirit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30B25-A6DB-4ECF-89D0-4931EA2D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3731" y="2601119"/>
            <a:ext cx="8318269" cy="1655762"/>
          </a:xfrm>
        </p:spPr>
        <p:txBody>
          <a:bodyPr>
            <a:normAutofit/>
          </a:bodyPr>
          <a:lstStyle/>
          <a:p>
            <a:r>
              <a:rPr lang="en-GB" sz="3600" b="1" i="1" dirty="0"/>
              <a:t>3. Inspiration to explain the good News</a:t>
            </a:r>
          </a:p>
          <a:p>
            <a:r>
              <a:rPr lang="en-GB" sz="3600" b="1" i="1" dirty="0"/>
              <a:t>Acts 3:11-26</a:t>
            </a:r>
          </a:p>
        </p:txBody>
      </p:sp>
    </p:spTree>
    <p:extLst>
      <p:ext uri="{BB962C8B-B14F-4D97-AF65-F5344CB8AC3E}">
        <p14:creationId xmlns:p14="http://schemas.microsoft.com/office/powerpoint/2010/main" val="268199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EE6FD-A55E-476D-B073-B10FBDBB4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Evangelism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F4370-9E16-46EC-8E9C-95D22E61C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Is not a hit-and-run activity</a:t>
            </a:r>
          </a:p>
          <a:p>
            <a:pPr marR="0" lvl="1" rtl="0"/>
            <a:r>
              <a:rPr lang="en-GB" dirty="0"/>
              <a:t>This is Peter speaking to people who believe in God but don’t have a personal relationship with Him</a:t>
            </a:r>
          </a:p>
          <a:p>
            <a:pPr marR="0" lvl="0" rtl="0"/>
            <a:r>
              <a:rPr lang="en-GB" dirty="0"/>
              <a:t>Start where they are</a:t>
            </a:r>
          </a:p>
          <a:p>
            <a:pPr marR="0" lvl="0" rtl="0"/>
            <a:r>
              <a:rPr lang="en-GB" dirty="0"/>
              <a:t>Lead to where God wants them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E4430AA-B921-4408-9272-710E3C6C4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55269" y="0"/>
            <a:ext cx="3539055" cy="23475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9C9315B-CD00-4AED-846D-C9CE4CFF95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38200" y="1690688"/>
            <a:ext cx="10086593" cy="516731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3C588C5-AC88-4925-BDC4-55ECA2F68C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924801" y="3429000"/>
            <a:ext cx="3428999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02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E7644C2-79D8-4A86-8E16-57D08A27F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77657F-65AD-48DD-9D6D-F12BD51E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43"/>
            <a:ext cx="10515600" cy="1325563"/>
          </a:xfrm>
        </p:spPr>
        <p:txBody>
          <a:bodyPr/>
          <a:lstStyle/>
          <a:p>
            <a:pPr marR="0" rtl="0"/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It’s about their God  </a:t>
            </a:r>
            <a:endParaRPr lang="en-GB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BAEEF-733B-418D-A2B4-7E56653E0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4"/>
            <a:ext cx="11296650" cy="5032375"/>
          </a:xfrm>
        </p:spPr>
        <p:txBody>
          <a:bodyPr>
            <a:normAutofit/>
          </a:bodyPr>
          <a:lstStyle/>
          <a:p>
            <a:pPr marR="0" lvl="0" rt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en-GB" sz="4000" baseline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has glorified Jesus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servant (13)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and righteous one (14)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author of life (15)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raised Jesus from the dead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in Jesus has the same power as faith in God</a:t>
            </a:r>
          </a:p>
          <a:p>
            <a:pPr marR="0" lvl="0" rt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God has fulfilled His plan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plan that is still in progress today</a:t>
            </a:r>
          </a:p>
        </p:txBody>
      </p:sp>
    </p:spTree>
    <p:extLst>
      <p:ext uri="{BB962C8B-B14F-4D97-AF65-F5344CB8AC3E}">
        <p14:creationId xmlns:p14="http://schemas.microsoft.com/office/powerpoint/2010/main" val="288521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A9AD8A4-944E-4813-AA1D-60BACC7E0F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5646"/>
          <a:stretch/>
        </p:blipFill>
        <p:spPr>
          <a:xfrm>
            <a:off x="0" y="-16755"/>
            <a:ext cx="12192000" cy="68626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6A7D0A-401F-4B1F-BF65-A7B010639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773" y="150776"/>
            <a:ext cx="7296150" cy="1325563"/>
          </a:xfrm>
        </p:spPr>
        <p:txBody>
          <a:bodyPr/>
          <a:lstStyle/>
          <a:p>
            <a:pPr marR="0" rtl="0"/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It’s about their faith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57213-9F2D-475C-8E6A-51FD8000E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6700" y="3344068"/>
            <a:ext cx="11925300" cy="4124361"/>
          </a:xfrm>
        </p:spPr>
        <p:txBody>
          <a:bodyPr>
            <a:noAutofit/>
          </a:bodyPr>
          <a:lstStyle/>
          <a:p>
            <a:pPr marR="0" lvl="0" rt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Putting beliefs into action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believe God sent Jesus for everyone including you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believe Jesus died to take away our sins and yours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believe Jesus rose again and defeated death for us all</a:t>
            </a:r>
          </a:p>
          <a:p>
            <a:pPr marR="0" lvl="1" rtl="0"/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believe He gave us His Spirit to continue His work</a:t>
            </a:r>
          </a:p>
        </p:txBody>
      </p:sp>
    </p:spTree>
    <p:extLst>
      <p:ext uri="{BB962C8B-B14F-4D97-AF65-F5344CB8AC3E}">
        <p14:creationId xmlns:p14="http://schemas.microsoft.com/office/powerpoint/2010/main" val="2264977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FF4CE9F-02B4-4BE1-A383-7E02B1FED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-1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686FB3E-BC9F-483A-8BFC-092502D8E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It’s about their next step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B6B78-0FFF-4669-87E3-00377DEFD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2190749"/>
            <a:ext cx="11315700" cy="5032375"/>
          </a:xfrm>
        </p:spPr>
        <p:txBody>
          <a:bodyPr>
            <a:normAutofit lnSpcReduction="10000"/>
          </a:bodyPr>
          <a:lstStyle/>
          <a:p>
            <a:pPr marR="0" lvl="0" rtl="0"/>
            <a:r>
              <a:rPr lang="en-GB" dirty="0">
                <a:solidFill>
                  <a:srgbClr val="FFFF00"/>
                </a:solidFill>
              </a:rPr>
              <a:t>God calls people to faith</a:t>
            </a:r>
          </a:p>
          <a:p>
            <a:pPr marR="0" lvl="1" rtl="0"/>
            <a:r>
              <a:rPr lang="en-GB" dirty="0">
                <a:solidFill>
                  <a:srgbClr val="FFFF00"/>
                </a:solidFill>
              </a:rPr>
              <a:t>These were the very people who had Jesus put to death BUT no-one is beyond redemption in God's eyes</a:t>
            </a:r>
          </a:p>
          <a:p>
            <a:pPr marR="0" lvl="0" rtl="0"/>
            <a:r>
              <a:rPr lang="en-GB" dirty="0">
                <a:solidFill>
                  <a:srgbClr val="FFFF00"/>
                </a:solidFill>
              </a:rPr>
              <a:t>The call is to turn around (repent)</a:t>
            </a:r>
          </a:p>
          <a:p>
            <a:pPr marR="0" lvl="1" rtl="0"/>
            <a:r>
              <a:rPr lang="en-GB" dirty="0">
                <a:solidFill>
                  <a:srgbClr val="FFFF00"/>
                </a:solidFill>
              </a:rPr>
              <a:t>For 3 blessings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</a:rPr>
              <a:t>Sins wiped out (19b)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</a:rPr>
              <a:t>Times of refreshing may come (19c)</a:t>
            </a:r>
          </a:p>
          <a:p>
            <a:pPr marR="0" lvl="2" rtl="0"/>
            <a:r>
              <a:rPr lang="en-GB" sz="3200" dirty="0">
                <a:solidFill>
                  <a:srgbClr val="FFFF00"/>
                </a:solidFill>
              </a:rPr>
              <a:t>Messiah might come (again) (20)</a:t>
            </a:r>
          </a:p>
          <a:p>
            <a:pPr marR="0" lvl="1" rtl="0"/>
            <a:r>
              <a:rPr lang="en-GB" dirty="0">
                <a:solidFill>
                  <a:srgbClr val="FFFF00"/>
                </a:solidFill>
              </a:rPr>
              <a:t>It’s good for you, it’s good for your family, it’s good for the whole world</a:t>
            </a:r>
          </a:p>
        </p:txBody>
      </p:sp>
    </p:spTree>
    <p:extLst>
      <p:ext uri="{BB962C8B-B14F-4D97-AF65-F5344CB8AC3E}">
        <p14:creationId xmlns:p14="http://schemas.microsoft.com/office/powerpoint/2010/main" val="327981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B1CD-CFE2-405C-AA98-F2C9FFB5A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Inspired to explain the Good news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2B901-75D9-47DE-86F6-FD0314380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825624"/>
            <a:ext cx="11239500" cy="5032375"/>
          </a:xfrm>
        </p:spPr>
        <p:txBody>
          <a:bodyPr>
            <a:normAutofit/>
          </a:bodyPr>
          <a:lstStyle/>
          <a:p>
            <a:pPr marR="0" lvl="0" rtl="0"/>
            <a:r>
              <a:rPr lang="en-GB" sz="4000" dirty="0"/>
              <a:t>It’s about God</a:t>
            </a:r>
          </a:p>
          <a:p>
            <a:pPr marR="0" lvl="0" rtl="0"/>
            <a:r>
              <a:rPr lang="en-GB" sz="4000" dirty="0"/>
              <a:t>It’s about their faith</a:t>
            </a:r>
          </a:p>
          <a:p>
            <a:pPr marR="0" lvl="0" rtl="0"/>
            <a:r>
              <a:rPr lang="en-GB" sz="4000" dirty="0"/>
              <a:t>It’s about their next step</a:t>
            </a:r>
          </a:p>
          <a:p>
            <a:pPr marR="0" lvl="1" rtl="0"/>
            <a:r>
              <a:rPr lang="en-GB" sz="3600" dirty="0"/>
              <a:t>If they want these blessings then they can have them IF they turn towards God and not away from Him</a:t>
            </a:r>
          </a:p>
          <a:p>
            <a:pPr marR="0" lvl="3" rtl="0"/>
            <a:r>
              <a:rPr lang="en-GB" sz="2800" dirty="0"/>
              <a:t>It will be good for them and their offspring and the whole world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5D7D82-AE82-4846-B560-0DA5ACFFB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54800" y="1668147"/>
            <a:ext cx="2453639" cy="18402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489AA0-6FA9-4249-B0DA-D089A0ECDC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9946639" y="0"/>
            <a:ext cx="2245361" cy="350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6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292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The Leading of the Spirit</vt:lpstr>
      <vt:lpstr>Evangelism </vt:lpstr>
      <vt:lpstr>It’s about their God  </vt:lpstr>
      <vt:lpstr>It’s about their faith</vt:lpstr>
      <vt:lpstr>It’s about their next step</vt:lpstr>
      <vt:lpstr>Inspired to explain the Good news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Day</dc:creator>
  <cp:lastModifiedBy>Ron Day</cp:lastModifiedBy>
  <cp:revision>24</cp:revision>
  <dcterms:created xsi:type="dcterms:W3CDTF">2018-05-21T15:17:57Z</dcterms:created>
  <dcterms:modified xsi:type="dcterms:W3CDTF">2018-06-09T10:36:55Z</dcterms:modified>
</cp:coreProperties>
</file>