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77" r:id="rId3"/>
    <p:sldId id="258" r:id="rId4"/>
    <p:sldId id="276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60" y="9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857A-5C44-4B30-B097-AA9FB211464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6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hristthetruth.wordpress.com/2012/06/28/christ-centred-evangelism-repost" TargetMode="External"/><Relationship Id="rId7" Type="http://schemas.openxmlformats.org/officeDocument/2006/relationships/hyperlink" Target="http://commons.wikimedia.org/wiki/file:jesus-army-evangelism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nightshade130.wordpress.com/2012/09/28/counting-the-cost-of-discipleship-evangelism-in-todays-world/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istrybestpractices.com/2014/06/top-15-books-on-evangelism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whitman/2823782263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itzend.wordpress.com/2015/02/17/moses-and-the-art-of-personal-evangelis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pencer.gear.dyndns.org/2013/12/02/unbelievers-and-the-apostle-pauls-preaching1/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://www.flickr.com/photos/chrisyarzab/5404521296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/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/>
              <a:t>3. Inspiration to explain the good News</a:t>
            </a:r>
          </a:p>
          <a:p>
            <a:r>
              <a:rPr lang="en-GB" sz="3600" b="1" i="1" dirty="0"/>
              <a:t>Acts 3:11-26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EE6FD-A55E-476D-B073-B10FBDBB4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Evangelism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F4370-9E16-46EC-8E9C-95D22E61C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Is not a hit-and-run activity</a:t>
            </a:r>
          </a:p>
          <a:p>
            <a:pPr marR="0" lvl="1" rtl="0"/>
            <a:r>
              <a:rPr lang="en-GB" dirty="0"/>
              <a:t>This is Peter speaking to people who believe in God but don’t have a personal relationship with Him</a:t>
            </a:r>
          </a:p>
          <a:p>
            <a:pPr marR="0" lvl="0" rtl="0"/>
            <a:r>
              <a:rPr lang="en-GB" dirty="0"/>
              <a:t>Start where they are</a:t>
            </a:r>
          </a:p>
          <a:p>
            <a:pPr marR="0" lvl="0" rtl="0"/>
            <a:r>
              <a:rPr lang="en-GB" dirty="0"/>
              <a:t>Lead to where God wants them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4430AA-B921-4408-9272-710E3C6C4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55269" y="0"/>
            <a:ext cx="3539055" cy="23475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9C9315B-CD00-4AED-846D-C9CE4CFF9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8200" y="1690688"/>
            <a:ext cx="10086593" cy="51673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C588C5-AC88-4925-BDC4-55ECA2F68C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924801" y="3429000"/>
            <a:ext cx="3428999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2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E7644C2-79D8-4A86-8E16-57D08A27F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77657F-65AD-48DD-9D6D-F12BD51E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43"/>
            <a:ext cx="1051560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It’s about their God  </a:t>
            </a:r>
            <a:endParaRPr lang="en-GB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BAEEF-733B-418D-A2B4-7E56653E0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25624"/>
            <a:ext cx="1129665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n-GB" sz="4000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has glorified Jesus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God's servant (13)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holy and righteous one (14)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author of life (15)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raised Jesus from the dead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in Jesus has the same power as faith in God</a:t>
            </a:r>
          </a:p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God has fulfilled His plan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plan that is still in progress today</a:t>
            </a:r>
          </a:p>
        </p:txBody>
      </p:sp>
    </p:spTree>
    <p:extLst>
      <p:ext uri="{BB962C8B-B14F-4D97-AF65-F5344CB8AC3E}">
        <p14:creationId xmlns:p14="http://schemas.microsoft.com/office/powerpoint/2010/main" val="2885213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A9AD8A4-944E-4813-AA1D-60BACC7E0F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646"/>
          <a:stretch/>
        </p:blipFill>
        <p:spPr>
          <a:xfrm>
            <a:off x="0" y="-16755"/>
            <a:ext cx="12192000" cy="686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6A7D0A-401F-4B1F-BF65-A7B010639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773" y="150776"/>
            <a:ext cx="7296150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It’s about their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57213-9F2D-475C-8E6A-51FD8000E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3344068"/>
            <a:ext cx="11925300" cy="4124361"/>
          </a:xfrm>
        </p:spPr>
        <p:txBody>
          <a:bodyPr>
            <a:no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Putting beliefs into action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believe God sent Jesus for everyone including you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believe Jesus died to take away our sins and yours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believe Jesus rose again and defeated death for us all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believe He gave us His Spirit to continue His work</a:t>
            </a:r>
          </a:p>
        </p:txBody>
      </p:sp>
    </p:spTree>
    <p:extLst>
      <p:ext uri="{BB962C8B-B14F-4D97-AF65-F5344CB8AC3E}">
        <p14:creationId xmlns:p14="http://schemas.microsoft.com/office/powerpoint/2010/main" val="2264977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FF4CE9F-02B4-4BE1-A383-7E02B1FED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86FB3E-BC9F-483A-8BFC-092502D8E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It’s about their next step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B6B78-0FFF-4669-87E3-00377DEFD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2190749"/>
            <a:ext cx="11315700" cy="5032375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God calls people to faith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These were the very people who had Jesus put to death BUT no-one is beyond redemption in God's eyes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The call is to turn around (repent)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For 3 blessings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</a:rPr>
              <a:t>Sins wiped out (19b)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</a:rPr>
              <a:t>Times of refreshing may come (19c)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</a:rPr>
              <a:t>Messiah might come (again) (20)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It’s good for you, it’s good for your family, it’s good for the whole world</a:t>
            </a:r>
          </a:p>
        </p:txBody>
      </p:sp>
    </p:spTree>
    <p:extLst>
      <p:ext uri="{BB962C8B-B14F-4D97-AF65-F5344CB8AC3E}">
        <p14:creationId xmlns:p14="http://schemas.microsoft.com/office/powerpoint/2010/main" val="327981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B1CD-CFE2-405C-AA98-F2C9FFB5A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Inspired to explain the Good news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2B901-75D9-47DE-86F6-FD0314380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25624"/>
            <a:ext cx="11239500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dirty="0"/>
              <a:t>It’s about God</a:t>
            </a:r>
          </a:p>
          <a:p>
            <a:pPr marR="0" lvl="0" rtl="0"/>
            <a:r>
              <a:rPr lang="en-GB" sz="4000" dirty="0"/>
              <a:t>It’s about their faith</a:t>
            </a:r>
          </a:p>
          <a:p>
            <a:pPr marR="0" lvl="0" rtl="0"/>
            <a:r>
              <a:rPr lang="en-GB" sz="4000" dirty="0"/>
              <a:t>It’s about their next step</a:t>
            </a:r>
          </a:p>
          <a:p>
            <a:pPr marR="0" lvl="1" rtl="0"/>
            <a:r>
              <a:rPr lang="en-GB" sz="3600" dirty="0"/>
              <a:t>If they want these blessings then they can have them IF they turn towards God and not away from Him</a:t>
            </a:r>
          </a:p>
          <a:p>
            <a:pPr marR="0" lvl="3" rtl="0"/>
            <a:r>
              <a:rPr lang="en-GB" sz="2800" dirty="0"/>
              <a:t>It will be good for them and their offspring and the whole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5D7D82-AE82-4846-B560-0DA5ACFFB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54800" y="1668147"/>
            <a:ext cx="2453639" cy="1840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489AA0-6FA9-4249-B0DA-D089A0ECD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946639" y="0"/>
            <a:ext cx="2245361" cy="35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2931</TotalTime>
  <Words>292</Words>
  <Application>Microsoft Office PowerPoint</Application>
  <PresentationFormat>Widescreen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Leading of the Spirit</vt:lpstr>
      <vt:lpstr>Evangelism </vt:lpstr>
      <vt:lpstr>It’s about their God  </vt:lpstr>
      <vt:lpstr>It’s about their faith</vt:lpstr>
      <vt:lpstr>It’s about their next step</vt:lpstr>
      <vt:lpstr>Inspired to explain the Good news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24</cp:revision>
  <dcterms:created xsi:type="dcterms:W3CDTF">2018-05-21T15:17:57Z</dcterms:created>
  <dcterms:modified xsi:type="dcterms:W3CDTF">2018-06-09T10:36:55Z</dcterms:modified>
</cp:coreProperties>
</file>