
<file path=[Content_Types].xml><?xml version="1.0" encoding="utf-8"?>
<Types xmlns="http://schemas.openxmlformats.org/package/2006/content-types">
  <Default Extension="png" ContentType="image/png"/>
  <Default Extension="png&amp;ehk=FpaIg6UGLBMo6wqo2Wsp6A&amp;r=0&amp;pid=OfficeInsert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</p:sldMasterIdLst>
  <p:sldIdLst>
    <p:sldId id="261" r:id="rId2"/>
    <p:sldId id="276" r:id="rId3"/>
    <p:sldId id="277" r:id="rId4"/>
    <p:sldId id="278" r:id="rId5"/>
    <p:sldId id="279" r:id="rId6"/>
    <p:sldId id="28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42" d="100"/>
          <a:sy n="42" d="100"/>
        </p:scale>
        <p:origin x="54" y="8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7BE1D88-AD2B-4128-8339-8A4928608174}" type="datetimeFigureOut">
              <a:rPr lang="en-GB" smtClean="0"/>
              <a:t>26/08/2017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DEC43FB-1F75-4B15-87E4-8902FFEBE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62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31" presetClass="entr" presetSubtype="0" fill="hold" nodeType="after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1D88-AD2B-4128-8339-8A4928608174}" type="datetimeFigureOut">
              <a:rPr lang="en-GB" smtClean="0"/>
              <a:t>26/08/2017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C43FB-1F75-4B15-87E4-8902FFEBE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543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7BE1D88-AD2B-4128-8339-8A4928608174}" type="datetimeFigureOut">
              <a:rPr lang="en-GB" smtClean="0"/>
              <a:t>26/08/2017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DEC43FB-1F75-4B15-87E4-8902FFEBE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614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7BE1D88-AD2B-4128-8339-8A4928608174}" type="datetimeFigureOut">
              <a:rPr lang="en-GB" smtClean="0"/>
              <a:t>26/08/2017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DEC43FB-1F75-4B15-87E4-8902FFEBE29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5814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7BE1D88-AD2B-4128-8339-8A4928608174}" type="datetimeFigureOut">
              <a:rPr lang="en-GB" smtClean="0"/>
              <a:t>26/08/2017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DEC43FB-1F75-4B15-87E4-8902FFEBE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161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1D88-AD2B-4128-8339-8A4928608174}" type="datetimeFigureOut">
              <a:rPr lang="en-GB" smtClean="0"/>
              <a:t>26/08/2017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C43FB-1F75-4B15-87E4-8902FFEBE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96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1D88-AD2B-4128-8339-8A4928608174}" type="datetimeFigureOut">
              <a:rPr lang="en-GB" smtClean="0"/>
              <a:t>26/08/2017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C43FB-1F75-4B15-87E4-8902FFEBE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035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1D88-AD2B-4128-8339-8A4928608174}" type="datetimeFigureOut">
              <a:rPr lang="en-GB" smtClean="0"/>
              <a:t>26/08/2017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C43FB-1F75-4B15-87E4-8902FFEBE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045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7BE1D88-AD2B-4128-8339-8A4928608174}" type="datetimeFigureOut">
              <a:rPr lang="en-GB" smtClean="0"/>
              <a:t>26/08/2017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DEC43FB-1F75-4B15-87E4-8902FFEBE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084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5913C-BBFE-45D8-8EA6-0D8B94E2D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32F52-8438-4711-9429-BAA45BE1F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44272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>
                <a:solidFill>
                  <a:schemeClr val="accent1"/>
                </a:solidFill>
              </a:defRPr>
            </a:lvl2pPr>
            <a:lvl3pPr>
              <a:defRPr sz="2800">
                <a:solidFill>
                  <a:schemeClr val="accent6"/>
                </a:solidFill>
              </a:defRPr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50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1D88-AD2B-4128-8339-8A4928608174}" type="datetimeFigureOut">
              <a:rPr lang="en-GB" smtClean="0"/>
              <a:t>26/08/2017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C43FB-1F75-4B15-87E4-8902FFEBE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16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7BE1D88-AD2B-4128-8339-8A4928608174}" type="datetimeFigureOut">
              <a:rPr lang="en-GB" smtClean="0"/>
              <a:t>26/08/2017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DEC43FB-1F75-4B15-87E4-8902FFEBE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303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1D88-AD2B-4128-8339-8A4928608174}" type="datetimeFigureOut">
              <a:rPr lang="en-GB" smtClean="0"/>
              <a:t>26/08/2017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C43FB-1F75-4B15-87E4-8902FFEBE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4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1D88-AD2B-4128-8339-8A4928608174}" type="datetimeFigureOut">
              <a:rPr lang="en-GB" smtClean="0"/>
              <a:t>26/08/2017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C43FB-1F75-4B15-87E4-8902FFEBE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99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1D88-AD2B-4128-8339-8A4928608174}" type="datetimeFigureOut">
              <a:rPr lang="en-GB" smtClean="0"/>
              <a:t>26/08/2017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C43FB-1F75-4B15-87E4-8902FFEBE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05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1D88-AD2B-4128-8339-8A4928608174}" type="datetimeFigureOut">
              <a:rPr lang="en-GB" smtClean="0"/>
              <a:t>26/08/2017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C43FB-1F75-4B15-87E4-8902FFEBE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021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1D88-AD2B-4128-8339-8A4928608174}" type="datetimeFigureOut">
              <a:rPr lang="en-GB" smtClean="0"/>
              <a:t>26/08/2017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C43FB-1F75-4B15-87E4-8902FFEBE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7075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1D88-AD2B-4128-8339-8A4928608174}" type="datetimeFigureOut">
              <a:rPr lang="en-GB" smtClean="0"/>
              <a:t>26/08/2017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C43FB-1F75-4B15-87E4-8902FFEBE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97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E1D88-AD2B-4128-8339-8A4928608174}" type="datetimeFigureOut">
              <a:rPr lang="en-GB" smtClean="0"/>
              <a:t>26/08/2017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C43FB-1F75-4B15-87E4-8902FFEBE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17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  <p:sldLayoutId id="2147484016" r:id="rId13"/>
    <p:sldLayoutId id="2147484017" r:id="rId14"/>
    <p:sldLayoutId id="2147484018" r:id="rId15"/>
    <p:sldLayoutId id="2147484019" r:id="rId16"/>
    <p:sldLayoutId id="2147484020" r:id="rId17"/>
    <p:sldLayoutId id="2147484021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&amp;ehk=FpaIg6UGLBMo6wqo2Wsp6A&amp;r=0&amp;pid=OfficeInsert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0E147-91B2-4002-A58C-478BEA7046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do you love?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1F7652-2A9B-4A02-B1B9-8860B0788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448800" cy="1168399"/>
          </a:xfrm>
        </p:spPr>
        <p:txBody>
          <a:bodyPr>
            <a:normAutofit/>
          </a:bodyPr>
          <a:lstStyle/>
          <a:p>
            <a:r>
              <a:rPr lang="en-GB" sz="2800" dirty="0"/>
              <a:t>3. In the community </a:t>
            </a:r>
            <a:br>
              <a:rPr lang="en-GB" sz="2800" dirty="0"/>
            </a:br>
            <a:r>
              <a:rPr lang="en-GB" sz="2800" dirty="0"/>
              <a:t>Matthew 5:38-48</a:t>
            </a:r>
          </a:p>
        </p:txBody>
      </p:sp>
    </p:spTree>
    <p:extLst>
      <p:ext uri="{BB962C8B-B14F-4D97-AF65-F5344CB8AC3E}">
        <p14:creationId xmlns:p14="http://schemas.microsoft.com/office/powerpoint/2010/main" val="746050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AF73D-6D4A-4658-BCF6-4B51579DB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4 loves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BBA7B-E8AF-4334-B0AC-C1FFD4EE7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1" rtl="0"/>
            <a:r>
              <a:rPr lang="en-GB" dirty="0"/>
              <a:t>Affection (</a:t>
            </a:r>
            <a:r>
              <a:rPr lang="en-GB" dirty="0" err="1"/>
              <a:t>storge</a:t>
            </a:r>
            <a:r>
              <a:rPr lang="en-GB" dirty="0"/>
              <a:t>) </a:t>
            </a:r>
          </a:p>
          <a:p>
            <a:pPr marR="0" lvl="1" rtl="0"/>
            <a:r>
              <a:rPr lang="en-GB" dirty="0"/>
              <a:t>Brotherly love (philia)</a:t>
            </a:r>
          </a:p>
          <a:p>
            <a:pPr marR="0" lvl="1" rtl="0"/>
            <a:r>
              <a:rPr lang="en-GB" dirty="0"/>
              <a:t>Erotic (</a:t>
            </a:r>
            <a:r>
              <a:rPr lang="en-GB" dirty="0" err="1"/>
              <a:t>eros</a:t>
            </a:r>
            <a:r>
              <a:rPr lang="en-GB" dirty="0"/>
              <a:t>)</a:t>
            </a:r>
          </a:p>
          <a:p>
            <a:pPr marR="0" lvl="1" rtl="0"/>
            <a:r>
              <a:rPr lang="en-GB" dirty="0"/>
              <a:t>Self-giving (agape)</a:t>
            </a:r>
          </a:p>
          <a:p>
            <a:pPr marR="0" lvl="0" rtl="0"/>
            <a:r>
              <a:rPr lang="en-GB" dirty="0"/>
              <a:t>What kind of love does Jesus ask for when Christians build community?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C86C1E-54DE-4D80-AB96-A3E09445E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137" y="2057400"/>
            <a:ext cx="2062063" cy="174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1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A26047-A1DC-4516-8C42-A7AA13982121}"/>
              </a:ext>
            </a:extLst>
          </p:cNvPr>
          <p:cNvSpPr/>
          <p:nvPr/>
        </p:nvSpPr>
        <p:spPr>
          <a:xfrm>
            <a:off x="-1721225" y="0"/>
            <a:ext cx="13913225" cy="6858000"/>
          </a:xfrm>
          <a:prstGeom prst="rect">
            <a:avLst/>
          </a:prstGeom>
          <a:blipFill>
            <a:blip r:embed="rId2">
              <a:alphaModFix amt="50000"/>
            </a:blip>
            <a:stretch>
              <a:fillRect l="1" t="-22746" r="-8828" b="-53725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46E79-06D7-4E00-862B-C4173C19D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b="1" dirty="0">
                <a:solidFill>
                  <a:schemeClr val="bg1"/>
                </a:solidFill>
              </a:rPr>
              <a:t>The Sermon on the Mount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18795-E984-40E7-941C-0B575844B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194560"/>
            <a:ext cx="12192000" cy="4663440"/>
          </a:xfrm>
        </p:spPr>
        <p:txBody>
          <a:bodyPr>
            <a:normAutofit lnSpcReduction="10000"/>
          </a:bodyPr>
          <a:lstStyle/>
          <a:p>
            <a:pPr marR="0" lvl="0" rtl="0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is laying out what it’s like to live in the kingdom of heaven (with God in charge)</a:t>
            </a:r>
          </a:p>
          <a:p>
            <a:pPr marR="0" lvl="1" rtl="0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about blessing (5:1-12)</a:t>
            </a:r>
          </a:p>
          <a:p>
            <a:pPr marR="0" lvl="1" rtl="0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about influence (5:13-16)</a:t>
            </a:r>
          </a:p>
          <a:p>
            <a:pPr marR="0" lvl="1" rtl="0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about attitude to other people (5:17-48)</a:t>
            </a:r>
          </a:p>
          <a:p>
            <a:pPr marR="0" lvl="1" rtl="0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about how you express your faith (6:1-18)</a:t>
            </a:r>
          </a:p>
          <a:p>
            <a:pPr marR="0" lvl="1" rtl="0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about values (6:19-7:6)</a:t>
            </a:r>
          </a:p>
          <a:p>
            <a:pPr marR="0" lvl="0" rtl="0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kingdom of heaven is ALL of these together – transforming you to see yourself &amp; the world as God sees them and living accordingly</a:t>
            </a:r>
          </a:p>
        </p:txBody>
      </p:sp>
    </p:spTree>
    <p:extLst>
      <p:ext uri="{BB962C8B-B14F-4D97-AF65-F5344CB8AC3E}">
        <p14:creationId xmlns:p14="http://schemas.microsoft.com/office/powerpoint/2010/main" val="320098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2058C-77C5-4884-915B-F8B50B329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Jesus wants you to be different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704DE-4ECC-4548-95A3-C460AFF90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057400"/>
            <a:ext cx="11981794" cy="4800600"/>
          </a:xfrm>
        </p:spPr>
        <p:txBody>
          <a:bodyPr>
            <a:normAutofit lnSpcReduction="10000"/>
          </a:bodyPr>
          <a:lstStyle/>
          <a:p>
            <a:pPr marR="0" lvl="0" rtl="0"/>
            <a:r>
              <a:rPr lang="en-GB" dirty="0"/>
              <a:t>He made you capable of giving all kinds of love</a:t>
            </a:r>
          </a:p>
          <a:p>
            <a:pPr marR="0" lvl="1" rtl="0"/>
            <a:r>
              <a:rPr lang="en-GB" dirty="0"/>
              <a:t>He wants you to love other people </a:t>
            </a:r>
            <a:r>
              <a:rPr lang="en-GB" b="1" i="1" u="sng" dirty="0"/>
              <a:t>unconditionally</a:t>
            </a:r>
            <a:r>
              <a:rPr lang="en-GB" b="1" i="1" dirty="0"/>
              <a:t> </a:t>
            </a:r>
            <a:r>
              <a:rPr lang="en-GB" dirty="0"/>
              <a:t>(</a:t>
            </a:r>
            <a:r>
              <a:rPr lang="en-GB" dirty="0" err="1"/>
              <a:t>agapé</a:t>
            </a:r>
            <a:r>
              <a:rPr lang="en-GB" dirty="0"/>
              <a:t>)</a:t>
            </a:r>
          </a:p>
          <a:p>
            <a:pPr marR="0" lvl="0" rtl="0"/>
            <a:r>
              <a:rPr lang="en-GB" dirty="0"/>
              <a:t>Loving doesn’t mean agreeing with them</a:t>
            </a:r>
          </a:p>
          <a:p>
            <a:pPr marR="0" lvl="0" rtl="0"/>
            <a:r>
              <a:rPr lang="en-GB" dirty="0"/>
              <a:t>This love…</a:t>
            </a:r>
          </a:p>
          <a:p>
            <a:pPr lvl="1"/>
            <a:r>
              <a:rPr lang="en-GB" dirty="0"/>
              <a:t>Is Self-sacrificing and other focussed</a:t>
            </a:r>
          </a:p>
          <a:p>
            <a:pPr lvl="2"/>
            <a:r>
              <a:rPr lang="en-GB" dirty="0"/>
              <a:t>Hears the voice of the ‘selfish me’ within and trusts that God is right</a:t>
            </a:r>
          </a:p>
          <a:p>
            <a:pPr lvl="2"/>
            <a:r>
              <a:rPr lang="en-GB" dirty="0"/>
              <a:t>Raises another up and lets them become all that they were intended to be without fear that they will become better than you</a:t>
            </a:r>
          </a:p>
        </p:txBody>
      </p:sp>
    </p:spTree>
    <p:extLst>
      <p:ext uri="{BB962C8B-B14F-4D97-AF65-F5344CB8AC3E}">
        <p14:creationId xmlns:p14="http://schemas.microsoft.com/office/powerpoint/2010/main" val="1933332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4B9DA-F65D-4658-B366-D4B0B038A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wants you to see what He sees in others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B0903-7CA5-49A0-8350-9C60B971D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973" y="2057401"/>
            <a:ext cx="11280228" cy="4852626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Every person in our community has the potential to </a:t>
            </a:r>
          </a:p>
          <a:p>
            <a:pPr marR="0" lvl="1" rtl="0"/>
            <a:r>
              <a:rPr lang="en-GB" dirty="0"/>
              <a:t>Touch God and be touched by God</a:t>
            </a:r>
          </a:p>
          <a:p>
            <a:pPr marR="0" lvl="1" rtl="0"/>
            <a:r>
              <a:rPr lang="en-GB" dirty="0"/>
              <a:t>Find an eternal home in heaven through Jesus Christ</a:t>
            </a:r>
          </a:p>
          <a:p>
            <a:pPr marR="0" lvl="1" rtl="0"/>
            <a:r>
              <a:rPr lang="en-GB" dirty="0"/>
              <a:t>Make a difference in the name of Christ</a:t>
            </a:r>
          </a:p>
          <a:p>
            <a:pPr marR="0" lvl="1" rtl="0"/>
            <a:r>
              <a:rPr lang="en-GB" dirty="0"/>
              <a:t>Lose themselves in Christ only to find their true selves in Him</a:t>
            </a:r>
          </a:p>
          <a:p>
            <a:pPr marR="0" lvl="2" rtl="0"/>
            <a:r>
              <a:rPr lang="en-GB" dirty="0"/>
              <a:t>They are potential sharers in the kingdom of God</a:t>
            </a:r>
          </a:p>
          <a:p>
            <a:r>
              <a:rPr lang="en-GB" dirty="0"/>
              <a:t>With God’s help you’ll be able to express this kind of love to others</a:t>
            </a:r>
          </a:p>
        </p:txBody>
      </p:sp>
    </p:spTree>
    <p:extLst>
      <p:ext uri="{BB962C8B-B14F-4D97-AF65-F5344CB8AC3E}">
        <p14:creationId xmlns:p14="http://schemas.microsoft.com/office/powerpoint/2010/main" val="4146101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3176E-1452-40CB-B67A-B1016CD7B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is watching with interest and says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1DB5A-9282-447C-BE1F-1C242FC15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1138338" cy="4805330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I made you to get the best from others</a:t>
            </a:r>
          </a:p>
          <a:p>
            <a:pPr marR="0" lvl="1" rtl="0"/>
            <a:r>
              <a:rPr lang="en-GB" dirty="0"/>
              <a:t>My kind of love does that</a:t>
            </a:r>
          </a:p>
          <a:p>
            <a:pPr marR="0" lvl="0" rtl="0"/>
            <a:r>
              <a:rPr lang="en-GB" dirty="0"/>
              <a:t>I want your church to be like the one I imagined</a:t>
            </a:r>
          </a:p>
          <a:p>
            <a:pPr marR="0" lvl="1" rtl="0"/>
            <a:r>
              <a:rPr lang="en-GB" dirty="0"/>
              <a:t>And founded on this kind of love </a:t>
            </a:r>
          </a:p>
          <a:p>
            <a:pPr marR="0" lvl="0" rtl="0"/>
            <a:r>
              <a:rPr lang="en-GB" dirty="0"/>
              <a:t>I want your reputation to be great</a:t>
            </a:r>
          </a:p>
          <a:p>
            <a:pPr marR="0" lvl="1" rtl="0"/>
            <a:r>
              <a:rPr lang="en-GB" dirty="0"/>
              <a:t>Built on the kind of love God gives us</a:t>
            </a:r>
          </a:p>
          <a:p>
            <a:pPr lvl="2"/>
            <a:r>
              <a:rPr lang="en-GB" dirty="0"/>
              <a:t>None of the apostles let this standard of love slip</a:t>
            </a:r>
          </a:p>
          <a:p>
            <a:r>
              <a:rPr lang="en-GB"/>
              <a:t>God </a:t>
            </a:r>
            <a:r>
              <a:rPr lang="en-GB" dirty="0"/>
              <a:t>says ‘Let me in and I’ll show you how to do it at the </a:t>
            </a:r>
            <a:r>
              <a:rPr lang="en-GB"/>
              <a:t>next level’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836285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6115</TotalTime>
  <Words>372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Vapor Trail</vt:lpstr>
      <vt:lpstr>How do you love? </vt:lpstr>
      <vt:lpstr>4 loves</vt:lpstr>
      <vt:lpstr>The Sermon on the Mount</vt:lpstr>
      <vt:lpstr>Jesus wants you to be different</vt:lpstr>
      <vt:lpstr>God wants you to see what He sees in others</vt:lpstr>
      <vt:lpstr>God is watching with interest and says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you love? </dc:title>
  <dc:creator>Ron Day</dc:creator>
  <cp:lastModifiedBy>Ron Day</cp:lastModifiedBy>
  <cp:revision>26</cp:revision>
  <dcterms:created xsi:type="dcterms:W3CDTF">2017-08-11T10:54:05Z</dcterms:created>
  <dcterms:modified xsi:type="dcterms:W3CDTF">2017-08-26T11:01:05Z</dcterms:modified>
</cp:coreProperties>
</file>