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6" autoAdjust="0"/>
    <p:restoredTop sz="86423" autoAdjust="0"/>
  </p:normalViewPr>
  <p:slideViewPr>
    <p:cSldViewPr snapToGrid="0">
      <p:cViewPr varScale="1">
        <p:scale>
          <a:sx n="39" d="100"/>
          <a:sy n="39" d="100"/>
        </p:scale>
        <p:origin x="78" y="9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24FA6-FA36-4FC4-BB6A-8CE91129B80A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1DF0B-64C6-43CB-8EA6-D58613D7F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1DF0B-64C6-43CB-8EA6-D58613D7F4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4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111" y="1380068"/>
            <a:ext cx="10091912" cy="1701799"/>
          </a:xfrm>
        </p:spPr>
        <p:txBody>
          <a:bodyPr anchor="b">
            <a:normAutofit/>
          </a:bodyPr>
          <a:lstStyle>
            <a:lvl1pPr algn="r">
              <a:defRPr sz="6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9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8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1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69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20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8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0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0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9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A8A0-3867-42E8-95C1-ED343C0C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621099" cy="1752599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5EEBF-2C24-41BC-9A0D-A43FFCA40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752599"/>
            <a:ext cx="10621099" cy="5105402"/>
          </a:xfr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>
                <a:solidFill>
                  <a:schemeClr val="accent2"/>
                </a:solidFill>
              </a:defRPr>
            </a:lvl2pPr>
            <a:lvl3pPr>
              <a:defRPr sz="2400" b="1">
                <a:solidFill>
                  <a:schemeClr val="accent6"/>
                </a:solidFill>
              </a:defRPr>
            </a:lvl3pPr>
            <a:lvl4pPr>
              <a:defRPr sz="20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0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68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87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6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2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3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6A9922-16E7-4432-B513-B92AE002F55E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883653-8BDD-4743-B55F-E49223F68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9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B001-28D5-43AB-9064-5B7B3665F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388" y="1380068"/>
            <a:ext cx="11159612" cy="1388535"/>
          </a:xfrm>
        </p:spPr>
        <p:txBody>
          <a:bodyPr>
            <a:normAutofit/>
          </a:bodyPr>
          <a:lstStyle/>
          <a:p>
            <a:r>
              <a:rPr lang="en-GB" sz="5400" dirty="0"/>
              <a:t>Adapting to get from here to there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0C349-79E7-4E36-82B3-A3518BA50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7239088" cy="1388534"/>
          </a:xfrm>
        </p:spPr>
        <p:txBody>
          <a:bodyPr>
            <a:normAutofit/>
          </a:bodyPr>
          <a:lstStyle/>
          <a:p>
            <a:r>
              <a:rPr lang="en-GB" sz="3200" dirty="0"/>
              <a:t>Deuteronomy 1:1-18</a:t>
            </a:r>
          </a:p>
          <a:p>
            <a:r>
              <a:rPr lang="en-GB" sz="3200" dirty="0"/>
              <a:t>We’re here, not there!</a:t>
            </a:r>
          </a:p>
        </p:txBody>
      </p:sp>
    </p:spTree>
    <p:extLst>
      <p:ext uri="{BB962C8B-B14F-4D97-AF65-F5344CB8AC3E}">
        <p14:creationId xmlns:p14="http://schemas.microsoft.com/office/powerpoint/2010/main" val="297777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C97B-082C-43DC-B66D-55B6460C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Deuteronomy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D9430-61EA-46DA-B161-CC33B39F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428750"/>
            <a:ext cx="10018713" cy="5276851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A bad name for a good book</a:t>
            </a:r>
          </a:p>
          <a:p>
            <a:pPr marR="0" lvl="1" rtl="0"/>
            <a:r>
              <a:rPr lang="en-GB" dirty="0"/>
              <a:t>Genesis ‘In the beginning…’</a:t>
            </a:r>
          </a:p>
          <a:p>
            <a:pPr marR="0" lvl="1" rtl="0"/>
            <a:r>
              <a:rPr lang="en-GB" dirty="0"/>
              <a:t>Exodus ‘These are the names…’</a:t>
            </a:r>
          </a:p>
          <a:p>
            <a:pPr marR="0" lvl="1" rtl="0"/>
            <a:r>
              <a:rPr lang="en-GB" dirty="0"/>
              <a:t>Leviticus ‘And He called…’</a:t>
            </a:r>
          </a:p>
          <a:p>
            <a:pPr marR="0" lvl="1" rtl="0"/>
            <a:r>
              <a:rPr lang="en-GB" dirty="0"/>
              <a:t>Numbers ‘In the desert…’</a:t>
            </a:r>
          </a:p>
          <a:p>
            <a:pPr marR="0" lvl="1" rtl="0"/>
            <a:r>
              <a:rPr lang="en-GB" dirty="0"/>
              <a:t>Deuteronomy ‘These are the words…’</a:t>
            </a:r>
          </a:p>
        </p:txBody>
      </p:sp>
    </p:spTree>
    <p:extLst>
      <p:ext uri="{BB962C8B-B14F-4D97-AF65-F5344CB8AC3E}">
        <p14:creationId xmlns:p14="http://schemas.microsoft.com/office/powerpoint/2010/main" val="380592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6AB2-7E15-4724-85F2-90DD11F1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Deuteronomy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CDDB1-A3CD-441A-ACAD-A0E99692D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5502" y="1612898"/>
            <a:ext cx="10018713" cy="5251451"/>
          </a:xfrm>
        </p:spPr>
        <p:txBody>
          <a:bodyPr>
            <a:normAutofit fontScale="92500"/>
          </a:bodyPr>
          <a:lstStyle/>
          <a:p>
            <a:pPr lvl="0"/>
            <a:r>
              <a:rPr lang="en-GB" dirty="0"/>
              <a:t>Moses’ words to God’s people after 40 years in the desert </a:t>
            </a:r>
          </a:p>
          <a:p>
            <a:pPr marR="0" lvl="1" rtl="0"/>
            <a:r>
              <a:rPr lang="en-GB" dirty="0"/>
              <a:t>3 talks by Moses at the end of his term of leadership (1:1-4:43; 4:44-28:68; 29:1-33)</a:t>
            </a:r>
          </a:p>
          <a:p>
            <a:pPr marR="0" lvl="1" rtl="0"/>
            <a:r>
              <a:rPr lang="en-GB" dirty="0"/>
              <a:t>A covenant document (an agreement) between a boss and his workers or a king and a vassal state which sets out a history of how they got to where they are, the rules of the workplace, the benefits of sticking to the rules and the sanctions for breaking them</a:t>
            </a:r>
          </a:p>
          <a:p>
            <a:pPr marR="0" lvl="1" rtl="0"/>
            <a:r>
              <a:rPr lang="en-GB" dirty="0"/>
              <a:t>It’s the most quoted book of the OT in the NT with over 80 references in 17 of the 27 books of the NT</a:t>
            </a:r>
          </a:p>
          <a:p>
            <a:pPr marR="0" lvl="1" rtl="0"/>
            <a:r>
              <a:rPr lang="en-GB" dirty="0"/>
              <a:t>It concludes with Moses’ death (34) – a seal to the book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EDC6E-9933-48A8-9198-2A323025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290" y="25400"/>
            <a:ext cx="2103119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8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8C4C5A-AD4B-43AB-91A9-9BFDE63BEB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736C6-0C1C-4341-802F-D7FAC887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spoke before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AC194-D9E0-46E3-A5E9-5DD9EFE6E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601" y="1510480"/>
            <a:ext cx="10621099" cy="5105402"/>
          </a:xfrm>
        </p:spPr>
        <p:txBody>
          <a:bodyPr/>
          <a:lstStyle/>
          <a:p>
            <a:pPr marR="0" lvl="0" rtl="0"/>
            <a:r>
              <a:rPr lang="en-GB" dirty="0"/>
              <a:t>You have stayed here at the mountain long enough</a:t>
            </a:r>
          </a:p>
          <a:p>
            <a:pPr marR="0" lvl="1" rtl="0"/>
            <a:r>
              <a:rPr lang="en-GB" dirty="0"/>
              <a:t>You’ve got the grace of God</a:t>
            </a:r>
          </a:p>
          <a:p>
            <a:pPr marR="0" lvl="1" rtl="0"/>
            <a:r>
              <a:rPr lang="en-GB" dirty="0"/>
              <a:t>You’ve got the covenant</a:t>
            </a:r>
          </a:p>
          <a:p>
            <a:pPr marR="0" lvl="1" rtl="0"/>
            <a:r>
              <a:rPr lang="en-GB" dirty="0"/>
              <a:t>You’ve got God going with you</a:t>
            </a:r>
          </a:p>
        </p:txBody>
      </p:sp>
    </p:spTree>
    <p:extLst>
      <p:ext uri="{BB962C8B-B14F-4D97-AF65-F5344CB8AC3E}">
        <p14:creationId xmlns:p14="http://schemas.microsoft.com/office/powerpoint/2010/main" val="213227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4BBC-FEF7-4C13-828A-9FF45A8C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blessed us in the desert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3254B-B8AC-4C15-BCE6-082754D93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876300"/>
            <a:ext cx="10621099" cy="5981701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They were fruitful and multiplied</a:t>
            </a:r>
          </a:p>
          <a:p>
            <a:pPr marR="0" lvl="1" rtl="0"/>
            <a:r>
              <a:rPr lang="en-GB" dirty="0"/>
              <a:t>So much so that Moses couldn’t cope</a:t>
            </a:r>
          </a:p>
          <a:p>
            <a:pPr marR="0" lvl="0" rtl="0"/>
            <a:r>
              <a:rPr lang="en-GB" dirty="0"/>
              <a:t>They won some battles when they were opposed and attacked</a:t>
            </a:r>
          </a:p>
        </p:txBody>
      </p:sp>
    </p:spTree>
    <p:extLst>
      <p:ext uri="{BB962C8B-B14F-4D97-AF65-F5344CB8AC3E}">
        <p14:creationId xmlns:p14="http://schemas.microsoft.com/office/powerpoint/2010/main" val="3962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B3B6E8-7FB7-48B5-861F-6D8C4ED40D00}"/>
              </a:ext>
            </a:extLst>
          </p:cNvPr>
          <p:cNvGrpSpPr/>
          <p:nvPr/>
        </p:nvGrpSpPr>
        <p:grpSpPr>
          <a:xfrm>
            <a:off x="3067051" y="14289"/>
            <a:ext cx="9124950" cy="6843712"/>
            <a:chOff x="3067051" y="14289"/>
            <a:chExt cx="9124950" cy="68437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19C28C-87DD-4DCC-9EEB-94731FC0F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7051" y="14289"/>
              <a:ext cx="9124950" cy="684371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A0E023-7151-4986-A044-155F511BDB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647" r="69728" b="76827"/>
            <a:stretch/>
          </p:blipFill>
          <p:spPr>
            <a:xfrm>
              <a:off x="3067051" y="14289"/>
              <a:ext cx="3238499" cy="85725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141EFF-47CA-4894-832C-935E98269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429" y="-304800"/>
            <a:ext cx="8830471" cy="1752599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God led them to this point</a:t>
            </a:r>
          </a:p>
        </p:txBody>
      </p:sp>
    </p:spTree>
    <p:extLst>
      <p:ext uri="{BB962C8B-B14F-4D97-AF65-F5344CB8AC3E}">
        <p14:creationId xmlns:p14="http://schemas.microsoft.com/office/powerpoint/2010/main" val="20095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9D4A-E335-4F07-B997-F339615A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Gave us His word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642D7-9063-4A1B-AC5F-94548AB1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914400"/>
            <a:ext cx="10621099" cy="5943601"/>
          </a:xfrm>
        </p:spPr>
        <p:txBody>
          <a:bodyPr>
            <a:normAutofit/>
          </a:bodyPr>
          <a:lstStyle/>
          <a:p>
            <a:pPr marR="0" lvl="0" rtl="0"/>
            <a:r>
              <a:rPr lang="en-GB" sz="3600" dirty="0"/>
              <a:t>It’s this word that Moses expounds (5)</a:t>
            </a:r>
          </a:p>
          <a:p>
            <a:pPr marR="0" lvl="1" rtl="0"/>
            <a:r>
              <a:rPr lang="en-GB" sz="3200" dirty="0"/>
              <a:t>He makes it clear</a:t>
            </a:r>
          </a:p>
          <a:p>
            <a:pPr marR="0" lvl="2" rtl="0"/>
            <a:r>
              <a:rPr lang="en-GB" sz="2800" dirty="0"/>
              <a:t>He says what it means and how it should be taken</a:t>
            </a:r>
          </a:p>
          <a:p>
            <a:pPr marR="0" lvl="3" rtl="0"/>
            <a:r>
              <a:rPr lang="en-GB" sz="2400" dirty="0"/>
              <a:t>You do that by listening to the heart of God behind the message of the 10 words</a:t>
            </a:r>
          </a:p>
          <a:p>
            <a:pPr marR="0" lvl="1" rtl="0"/>
            <a:r>
              <a:rPr lang="en-GB" sz="3200" dirty="0"/>
              <a:t>You are NOT doing this to earn God’s favour, but to become a kingdom of priests in the Promised Land showing the blessing of a walk with God to the rest of the world</a:t>
            </a:r>
          </a:p>
        </p:txBody>
      </p:sp>
    </p:spTree>
    <p:extLst>
      <p:ext uri="{BB962C8B-B14F-4D97-AF65-F5344CB8AC3E}">
        <p14:creationId xmlns:p14="http://schemas.microsoft.com/office/powerpoint/2010/main" val="1097148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2099</TotalTime>
  <Words>323</Words>
  <Application>Microsoft Office PowerPoint</Application>
  <PresentationFormat>Widescreen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Parallax</vt:lpstr>
      <vt:lpstr>Adapting to get from here to there</vt:lpstr>
      <vt:lpstr>Deuteronomy</vt:lpstr>
      <vt:lpstr>Deuteronomy</vt:lpstr>
      <vt:lpstr>God spoke before</vt:lpstr>
      <vt:lpstr>God blessed us in the desert</vt:lpstr>
      <vt:lpstr>God led them to this point</vt:lpstr>
      <vt:lpstr>God Gave us His word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to get from here to there</dc:title>
  <dc:creator>Ron Day</dc:creator>
  <cp:lastModifiedBy>Ron Day</cp:lastModifiedBy>
  <cp:revision>8</cp:revision>
  <dcterms:created xsi:type="dcterms:W3CDTF">2018-01-12T10:57:55Z</dcterms:created>
  <dcterms:modified xsi:type="dcterms:W3CDTF">2018-01-14T09:18:06Z</dcterms:modified>
</cp:coreProperties>
</file>