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321" r:id="rId5"/>
    <p:sldId id="32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</p:sldIdLst>
  <p:sldSz cx="12188825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29" autoAdjust="0"/>
  </p:normalViewPr>
  <p:slideViewPr>
    <p:cSldViewPr showGuides="1">
      <p:cViewPr varScale="1">
        <p:scale>
          <a:sx n="62" d="100"/>
          <a:sy n="62" d="100"/>
        </p:scale>
        <p:origin x="150" y="73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9/17/2017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9/17/2017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5BF53-2473-4218-A64E-A2C42E22C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49396-03E1-4989-8390-D3A960EAEBE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09B8CAE9-8ED5-4295-80A4-9518A89F5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D8F0634-EB10-461E-8923-80022FE1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7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6848060-AD8D-4861-8C0A-E254C5126B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9276BD-C71F-4735-B1E9-F477A9C2D93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5D771EF1-6A8C-4306-8FF4-2FF9B07519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0B294C1F-A813-40AB-B564-510D7FCFBA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11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FE72C6C-3F63-4296-AA57-A63642A5B1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FAA9B5-CE03-46C3-B555-3B6146D50AA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DB07DE1A-C453-4C81-B8A1-C08242DFA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5390CAE5-05ED-4670-89EB-E5615569B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50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22C8C48-D0AB-4D79-AE30-7F865F49A8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3115E7-3E54-4524-A134-E763D629DEA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A193637C-1EF9-4E58-95E8-7CAE73BD51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AC456407-71D1-42ED-892C-579912C5E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361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2325345-52B4-4C86-83E2-23E7788C0C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84B54-1308-46C8-8363-A1DC51BDF2E8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666E8856-E401-44CF-9A88-3BD28BC74F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39AF25B5-63B1-4A8C-9A7D-B49459DFC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077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F18CB01-8E0E-457F-913D-6EA1B1E27C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CD1E11-761D-4325-9E58-C507BB3A913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4A369357-521C-4806-98D0-E2983CC0F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D5EBFED0-BE58-452A-A64E-D2CF4C71C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184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57866C-E3D0-4AF6-B2FA-1D1D21626E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9747F3-03CC-455A-A974-6573D9D8B36A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FE9331FB-D48F-49BF-8480-9701985080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D1827797-82DC-4E93-96C1-78FA20F7D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417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C1060BB-AE09-4D18-A585-5501C126C8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8BAB4-29AB-4835-B96B-29FFC56E6D2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17C5A123-3B16-44B9-BF89-1787B8074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7028407A-7164-4383-B8C1-A4C8FA8719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512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F1CD8F5-4D95-4AA6-BAF5-9D6EC171E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BE5BD9-EF4E-4F01-8D09-2C60CC83857C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CD52FCF6-7A61-4CEE-8BAA-C0F218362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822ED19C-19DE-486D-9293-6F47F99D01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989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9" y="284176"/>
            <a:ext cx="12071076" cy="1508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2011680"/>
            <a:ext cx="11665296" cy="472968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3"/>
                </a:solidFill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6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9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4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2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9/17/2017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9/17/2017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A189E9D-1AA3-42D3-A89F-A5C1E7A9F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" y="1828800"/>
            <a:ext cx="12188824" cy="2895600"/>
          </a:xfrm>
        </p:spPr>
        <p:txBody>
          <a:bodyPr>
            <a:normAutofit/>
          </a:bodyPr>
          <a:lstStyle/>
          <a:p>
            <a:r>
              <a:rPr lang="en-GB" altLang="en-US" sz="4800"/>
              <a:t>Future Church</a:t>
            </a:r>
            <a:endParaRPr lang="en-GB" altLang="en-US" sz="4800" dirty="0"/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17A6020-C53E-4B8E-AB8F-09FBFBA831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9796" y="3996251"/>
            <a:ext cx="10657183" cy="1309255"/>
          </a:xfrm>
        </p:spPr>
        <p:txBody>
          <a:bodyPr>
            <a:normAutofit/>
          </a:bodyPr>
          <a:lstStyle/>
          <a:p>
            <a:r>
              <a:rPr lang="en-GB" altLang="en-US" sz="4400" dirty="0"/>
              <a:t>1. A community of more aspirational people</a:t>
            </a:r>
            <a:br>
              <a:rPr lang="en-GB" altLang="en-US" sz="4400" dirty="0"/>
            </a:br>
            <a:r>
              <a:rPr lang="en-GB" altLang="en-US" sz="4400" dirty="0"/>
              <a:t>1 Timothy 3</a:t>
            </a:r>
          </a:p>
        </p:txBody>
      </p:sp>
    </p:spTree>
    <p:extLst>
      <p:ext uri="{BB962C8B-B14F-4D97-AF65-F5344CB8AC3E}">
        <p14:creationId xmlns:p14="http://schemas.microsoft.com/office/powerpoint/2010/main" val="122236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CBEF3AB8-B56C-4547-8307-394B16EBE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God’s leadership in the church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A96E7783-3C93-418B-834B-0C2D583062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764" y="2011680"/>
            <a:ext cx="11665296" cy="4729688"/>
          </a:xfrm>
        </p:spPr>
        <p:txBody>
          <a:bodyPr/>
          <a:lstStyle/>
          <a:p>
            <a:r>
              <a:rPr lang="en-GB" altLang="en-US" b="1" dirty="0"/>
              <a:t>It’s not with structures, but spiritual relationships</a:t>
            </a:r>
          </a:p>
          <a:p>
            <a:r>
              <a:rPr lang="en-GB" altLang="en-US" b="1" dirty="0"/>
              <a:t>It’s more to do with </a:t>
            </a:r>
          </a:p>
          <a:p>
            <a:pPr lvl="1"/>
            <a:r>
              <a:rPr lang="en-GB" altLang="en-US" b="1" dirty="0"/>
              <a:t>People with the right character </a:t>
            </a:r>
          </a:p>
          <a:p>
            <a:pPr lvl="1"/>
            <a:r>
              <a:rPr lang="en-GB" altLang="en-US" b="1" dirty="0"/>
              <a:t>in the right places </a:t>
            </a:r>
          </a:p>
          <a:p>
            <a:pPr lvl="1"/>
            <a:r>
              <a:rPr lang="en-GB" altLang="en-US" b="1" dirty="0"/>
              <a:t>serving for the right reasons </a:t>
            </a:r>
          </a:p>
          <a:p>
            <a:pPr lvl="1"/>
            <a:r>
              <a:rPr lang="en-GB" altLang="en-US" b="1" dirty="0"/>
              <a:t>and moving towards God’s picture of the church as He intended</a:t>
            </a:r>
          </a:p>
        </p:txBody>
      </p:sp>
    </p:spTree>
    <p:extLst>
      <p:ext uri="{BB962C8B-B14F-4D97-AF65-F5344CB8AC3E}">
        <p14:creationId xmlns:p14="http://schemas.microsoft.com/office/powerpoint/2010/main" val="28203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11571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77" name="Oval 76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80" name="Group 79"/>
          <p:cNvGrpSpPr>
            <a:grpSpLocks noChangeAspect="1"/>
          </p:cNvGrpSpPr>
          <p:nvPr/>
        </p:nvGrpSpPr>
        <p:grpSpPr>
          <a:xfrm>
            <a:off x="8390020" y="3083329"/>
            <a:ext cx="1000811" cy="1040097"/>
            <a:chOff x="6453494" y="2317132"/>
            <a:chExt cx="1969724" cy="2047043"/>
          </a:xfrm>
        </p:grpSpPr>
        <p:sp>
          <p:nvSpPr>
            <p:cNvPr id="81" name="Oval 80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E58DE1-A7F1-44F1-BDF3-20D801D87DF1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EBBF9-5D0E-43D2-851E-83CDC1A5EE9D}"/>
              </a:ext>
            </a:extLst>
          </p:cNvPr>
          <p:cNvSpPr txBox="1"/>
          <p:nvPr/>
        </p:nvSpPr>
        <p:spPr>
          <a:xfrm>
            <a:off x="6683210" y="2388666"/>
            <a:ext cx="15786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considerate community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E535FF-6340-47E6-85CE-B1F317424BCB}"/>
              </a:ext>
            </a:extLst>
          </p:cNvPr>
          <p:cNvGrpSpPr>
            <a:grpSpLocks noChangeAspect="1"/>
          </p:cNvGrpSpPr>
          <p:nvPr/>
        </p:nvGrpSpPr>
        <p:grpSpPr>
          <a:xfrm>
            <a:off x="7004946" y="3555197"/>
            <a:ext cx="683567" cy="710400"/>
            <a:chOff x="6453494" y="2317132"/>
            <a:chExt cx="1969724" cy="204704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E755E09-C0AA-449A-9E4F-DBC1C5507B45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7493273-93F2-47BB-A916-90078FBFE089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E84B375-6170-473D-903A-DFB808EFEC9E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D15662-1E44-414C-9E79-E8BF2E0A209B}"/>
              </a:ext>
            </a:extLst>
          </p:cNvPr>
          <p:cNvSpPr txBox="1"/>
          <p:nvPr/>
        </p:nvSpPr>
        <p:spPr>
          <a:xfrm>
            <a:off x="8166884" y="2051543"/>
            <a:ext cx="15070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trustworthy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2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35" grpId="0"/>
      <p:bldP spid="36" grpId="0"/>
      <p:bldP spid="49" grpId="0"/>
      <p:bldP spid="51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6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51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D085062-9ADD-4966-A8AA-059B67BBAC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God’s people are the church of the living God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73886EE-CB85-4924-919A-9B45C1E40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They belong to God’s family</a:t>
            </a:r>
          </a:p>
          <a:p>
            <a:r>
              <a:rPr lang="en-GB" altLang="en-US" dirty="0"/>
              <a:t>They’re called into God’s culture</a:t>
            </a:r>
          </a:p>
          <a:p>
            <a:pPr lvl="1"/>
            <a:r>
              <a:rPr lang="en-GB" altLang="en-US" dirty="0"/>
              <a:t>Different values, goals and truths</a:t>
            </a:r>
          </a:p>
          <a:p>
            <a:r>
              <a:rPr lang="en-GB" altLang="en-US" dirty="0"/>
              <a:t>They’re grounded and held up by </a:t>
            </a:r>
            <a:r>
              <a:rPr lang="en-GB" altLang="en-US"/>
              <a:t>God’s truth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159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A20B9A5-E7C2-4DF2-B95F-AD900136D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God wants you to know how to behave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981443E-9FAB-48C0-9DA4-E265E2A7D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 dirty="0"/>
              <a:t>The content of this letter is not religious activity, but common values</a:t>
            </a:r>
          </a:p>
          <a:p>
            <a:pPr lvl="1"/>
            <a:r>
              <a:rPr lang="en-GB" altLang="en-US" sz="3600" b="1" dirty="0"/>
              <a:t>The oil of love for community living</a:t>
            </a:r>
          </a:p>
        </p:txBody>
      </p:sp>
    </p:spTree>
    <p:extLst>
      <p:ext uri="{BB962C8B-B14F-4D97-AF65-F5344CB8AC3E}">
        <p14:creationId xmlns:p14="http://schemas.microsoft.com/office/powerpoint/2010/main" val="6707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88C27D6-F3C8-4D3B-98D2-376BC6D25B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God wants you to have Christian aspirations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25A0EB9-6A2C-4298-B7A8-2B310B8E2B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b="1" dirty="0"/>
              <a:t>Aspiring to grow up</a:t>
            </a:r>
          </a:p>
          <a:p>
            <a:pPr lvl="1"/>
            <a:r>
              <a:rPr lang="en-GB" altLang="en-US" b="1" dirty="0"/>
              <a:t>In your relationship with God</a:t>
            </a:r>
          </a:p>
          <a:p>
            <a:pPr lvl="1"/>
            <a:r>
              <a:rPr lang="en-GB" altLang="en-US" b="1" dirty="0"/>
              <a:t>In your attitudes and values</a:t>
            </a:r>
          </a:p>
          <a:p>
            <a:pPr lvl="1"/>
            <a:r>
              <a:rPr lang="en-GB" altLang="en-US" b="1" dirty="0"/>
              <a:t>Seeing the world and other people through God’s eyes</a:t>
            </a:r>
          </a:p>
          <a:p>
            <a:pPr lvl="1"/>
            <a:r>
              <a:rPr lang="en-GB" altLang="en-US" b="1" dirty="0"/>
              <a:t>To become all that you can be in Christ</a:t>
            </a:r>
          </a:p>
          <a:p>
            <a:r>
              <a:rPr lang="en-GB" altLang="en-US" b="1" dirty="0"/>
              <a:t>Aspiring to leadership</a:t>
            </a:r>
          </a:p>
        </p:txBody>
      </p:sp>
    </p:spTree>
    <p:extLst>
      <p:ext uri="{BB962C8B-B14F-4D97-AF65-F5344CB8AC3E}">
        <p14:creationId xmlns:p14="http://schemas.microsoft.com/office/powerpoint/2010/main" val="172547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9794A14-CD8F-4DB4-BD53-F919B4D13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12188825" cy="1728192"/>
          </a:xfrm>
        </p:spPr>
        <p:txBody>
          <a:bodyPr>
            <a:normAutofit/>
          </a:bodyPr>
          <a:lstStyle/>
          <a:p>
            <a:r>
              <a:rPr lang="en-GB" altLang="en-US" dirty="0"/>
              <a:t>God wants the church to be led well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E47D1FC-F363-499F-BBEF-3C52B5F24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1804" y="1844824"/>
            <a:ext cx="11089232" cy="5013176"/>
          </a:xfrm>
        </p:spPr>
        <p:txBody>
          <a:bodyPr>
            <a:normAutofit/>
          </a:bodyPr>
          <a:lstStyle/>
          <a:p>
            <a:r>
              <a:rPr lang="en-GB" altLang="en-US" b="1" dirty="0"/>
              <a:t>With servant leaders</a:t>
            </a:r>
          </a:p>
          <a:p>
            <a:pPr lvl="1"/>
            <a:r>
              <a:rPr lang="en-GB" altLang="en-US" b="1" dirty="0"/>
              <a:t>There’s no job description for elders or deacons</a:t>
            </a:r>
          </a:p>
          <a:p>
            <a:pPr lvl="2"/>
            <a:r>
              <a:rPr lang="en-GB" altLang="en-US" b="1" dirty="0"/>
              <a:t>Leaders have to do what it takes to build the kingdom of God in us and in His world for the glory of Christ</a:t>
            </a:r>
          </a:p>
          <a:p>
            <a:r>
              <a:rPr lang="en-GB" altLang="en-US" b="1" dirty="0"/>
              <a:t>Modern leadership understanding</a:t>
            </a:r>
          </a:p>
          <a:p>
            <a:pPr lvl="1"/>
            <a:r>
              <a:rPr lang="en-GB" altLang="en-US" b="1" dirty="0"/>
              <a:t>Leaders have a vision</a:t>
            </a:r>
          </a:p>
          <a:p>
            <a:pPr lvl="2"/>
            <a:r>
              <a:rPr lang="en-GB" altLang="en-US" b="1" dirty="0"/>
              <a:t>Of what they want to produce</a:t>
            </a:r>
          </a:p>
          <a:p>
            <a:pPr lvl="2"/>
            <a:r>
              <a:rPr lang="en-GB" altLang="en-US" b="1" dirty="0"/>
              <a:t>Of what they want to become</a:t>
            </a:r>
          </a:p>
          <a:p>
            <a:pPr lvl="1"/>
            <a:r>
              <a:rPr lang="en-GB" altLang="en-US" b="1" dirty="0"/>
              <a:t>Leaders move towards that vision</a:t>
            </a:r>
          </a:p>
        </p:txBody>
      </p:sp>
    </p:spTree>
    <p:extLst>
      <p:ext uri="{BB962C8B-B14F-4D97-AF65-F5344CB8AC3E}">
        <p14:creationId xmlns:p14="http://schemas.microsoft.com/office/powerpoint/2010/main" val="154924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D1E7E379-4FF4-44E7-AFFE-575E4898DE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/>
              <a:t>Leaders in God’s business need character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489D7203-CF6A-46D1-A1B8-DEA92A9C6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764" y="2011680"/>
            <a:ext cx="11665296" cy="501772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altLang="en-US" b="1" dirty="0"/>
              <a:t>Common trait</a:t>
            </a:r>
          </a:p>
          <a:p>
            <a:pPr lvl="1">
              <a:lnSpc>
                <a:spcPct val="90000"/>
              </a:lnSpc>
            </a:pPr>
            <a:r>
              <a:rPr lang="en-GB" altLang="en-US" b="1" dirty="0"/>
              <a:t>Above reproach: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Husband of but one wife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Temperate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Respectable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Not given to drunkenness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Manages own family well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Obedience of children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Doesn’t pursue dishonest gain</a:t>
            </a:r>
          </a:p>
          <a:p>
            <a:pPr lvl="2">
              <a:lnSpc>
                <a:spcPct val="90000"/>
              </a:lnSpc>
            </a:pPr>
            <a:r>
              <a:rPr lang="en-GB" altLang="en-US" b="1" dirty="0"/>
              <a:t>Keeps hold of the deep truths</a:t>
            </a:r>
          </a:p>
          <a:p>
            <a:pPr lvl="1">
              <a:lnSpc>
                <a:spcPct val="90000"/>
              </a:lnSpc>
            </a:pPr>
            <a:r>
              <a:rPr lang="en-GB" altLang="en-US" b="1" dirty="0"/>
              <a:t>If you aspire to leadership then all of these have to grow in you</a:t>
            </a:r>
          </a:p>
        </p:txBody>
      </p:sp>
    </p:spTree>
    <p:extLst>
      <p:ext uri="{BB962C8B-B14F-4D97-AF65-F5344CB8AC3E}">
        <p14:creationId xmlns:p14="http://schemas.microsoft.com/office/powerpoint/2010/main" val="85350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7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E00FF4B7-3056-43BD-849D-B1F1ED1CF0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Deacons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F9B277E5-774E-48FA-8A88-B580FFC4CC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altLang="en-US" b="1" dirty="0"/>
              <a:t>Dealing mainly with practical matters</a:t>
            </a:r>
          </a:p>
          <a:p>
            <a:r>
              <a:rPr lang="en-GB" altLang="en-US" dirty="0"/>
              <a:t>Above reproach…</a:t>
            </a:r>
          </a:p>
          <a:p>
            <a:r>
              <a:rPr lang="en-GB" altLang="en-US" dirty="0"/>
              <a:t>Sincere</a:t>
            </a:r>
          </a:p>
          <a:p>
            <a:r>
              <a:rPr lang="en-GB" altLang="en-US" dirty="0"/>
              <a:t>Tested</a:t>
            </a:r>
          </a:p>
          <a:p>
            <a:pPr lvl="1"/>
            <a:r>
              <a:rPr lang="en-GB" altLang="en-US" b="1" dirty="0"/>
              <a:t>Don’t expect them to start doing things when they get the ‘office’, if they’re not doing things as a volunteer they probably have the wrong attitude</a:t>
            </a:r>
          </a:p>
          <a:p>
            <a:r>
              <a:rPr lang="en-GB" altLang="en-US" dirty="0"/>
              <a:t>Deaconesses are also mentioned</a:t>
            </a:r>
          </a:p>
        </p:txBody>
      </p:sp>
    </p:spTree>
    <p:extLst>
      <p:ext uri="{BB962C8B-B14F-4D97-AF65-F5344CB8AC3E}">
        <p14:creationId xmlns:p14="http://schemas.microsoft.com/office/powerpoint/2010/main" val="358179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AE9B6BB3-99FF-4DF0-962F-1D7BB48C7D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Elders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1ABBF033-B84F-4768-B6AB-5657E07B3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" y="1916832"/>
            <a:ext cx="12188824" cy="511256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altLang="en-US" sz="2800" b="1" dirty="0"/>
              <a:t>Responsible for the vision, mission and direction of the church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Above reproach…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Self controlled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Hospitable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>
                <a:solidFill>
                  <a:schemeClr val="tx1"/>
                </a:solidFill>
              </a:rPr>
              <a:t>Able to teach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Not violent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Not quarrelsome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Not a lover of money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Not a recent convert</a:t>
            </a:r>
          </a:p>
          <a:p>
            <a:pPr lvl="1">
              <a:lnSpc>
                <a:spcPct val="80000"/>
              </a:lnSpc>
            </a:pPr>
            <a:r>
              <a:rPr lang="en-GB" altLang="en-US" sz="2800" b="1" dirty="0"/>
              <a:t>Has a good reputation with outsiders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GB" altLang="en-US" sz="2800" b="1" dirty="0"/>
              <a:t>The overview is of people with integrity aspiring to be led by Christ and willing to step out ahead of the pack towards God’s picture of the future</a:t>
            </a:r>
          </a:p>
        </p:txBody>
      </p:sp>
      <p:sp>
        <p:nvSpPr>
          <p:cNvPr id="111620" name="Rectangle 4">
            <a:extLst>
              <a:ext uri="{FF2B5EF4-FFF2-40B4-BE49-F238E27FC236}">
                <a16:creationId xmlns:a16="http://schemas.microsoft.com/office/drawing/2014/main" id="{00E91EA9-62B6-44BF-A024-A26A99934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9812" y="2492376"/>
            <a:ext cx="446524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GB" altLang="en-US" sz="2800" b="1" dirty="0">
                <a:solidFill>
                  <a:schemeClr val="bg1"/>
                </a:solidFill>
              </a:rPr>
              <a:t>Titus adds:</a:t>
            </a:r>
          </a:p>
          <a:p>
            <a:r>
              <a:rPr lang="en-GB" altLang="en-US" sz="2800" b="1" dirty="0">
                <a:solidFill>
                  <a:srgbClr val="FFC000"/>
                </a:solidFill>
              </a:rPr>
              <a:t>Not over bearing</a:t>
            </a:r>
          </a:p>
          <a:p>
            <a:r>
              <a:rPr lang="en-GB" altLang="en-US" sz="2800" b="1" dirty="0">
                <a:solidFill>
                  <a:srgbClr val="FFC000"/>
                </a:solidFill>
              </a:rPr>
              <a:t>Not quick-tempered</a:t>
            </a:r>
          </a:p>
          <a:p>
            <a:r>
              <a:rPr lang="en-GB" altLang="en-US" sz="2800" b="1" dirty="0">
                <a:solidFill>
                  <a:srgbClr val="FFC000"/>
                </a:solidFill>
              </a:rPr>
              <a:t>Loves what is good</a:t>
            </a:r>
          </a:p>
          <a:p>
            <a:r>
              <a:rPr lang="en-GB" altLang="en-US" sz="2800" b="1" dirty="0">
                <a:solidFill>
                  <a:srgbClr val="FFC000"/>
                </a:solidFill>
              </a:rPr>
              <a:t>Upright, holy</a:t>
            </a:r>
          </a:p>
          <a:p>
            <a:r>
              <a:rPr lang="en-GB" altLang="en-US" sz="2800" b="1" dirty="0">
                <a:solidFill>
                  <a:srgbClr val="FFC000"/>
                </a:solidFill>
              </a:rPr>
              <a:t>Disciplined</a:t>
            </a:r>
          </a:p>
        </p:txBody>
      </p:sp>
    </p:spTree>
    <p:extLst>
      <p:ext uri="{BB962C8B-B14F-4D97-AF65-F5344CB8AC3E}">
        <p14:creationId xmlns:p14="http://schemas.microsoft.com/office/powerpoint/2010/main" val="224328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6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9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2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5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8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1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4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7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500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3" dur="500"/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6" dur="500"/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18" grpId="1"/>
      <p:bldP spid="111619" grpId="0" uiExpand="1" build="p"/>
      <p:bldP spid="111619" grpId="1" uiExpand="1" build="allAtOnce"/>
      <p:bldP spid="111620" grpId="0"/>
      <p:bldP spid="111620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E41224-0370-4595-877C-23316CD8000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873beb7-5857-4685-be1f-d57550cc96c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8038</TotalTime>
  <Words>494</Words>
  <Application>Microsoft Office PowerPoint</Application>
  <PresentationFormat>Custom</PresentationFormat>
  <Paragraphs>94</Paragraphs>
  <Slides>11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Corbel</vt:lpstr>
      <vt:lpstr>Wingdings</vt:lpstr>
      <vt:lpstr>Banded</vt:lpstr>
      <vt:lpstr>Future Church</vt:lpstr>
      <vt:lpstr>The church in the future will not be the same!</vt:lpstr>
      <vt:lpstr>God’s people are the church of the living God</vt:lpstr>
      <vt:lpstr>God wants you to know how to behave</vt:lpstr>
      <vt:lpstr>God wants you to have Christian aspirations</vt:lpstr>
      <vt:lpstr>God wants the church to be led well</vt:lpstr>
      <vt:lpstr>Leaders in God’s business need character</vt:lpstr>
      <vt:lpstr>Deacons</vt:lpstr>
      <vt:lpstr>Elders</vt:lpstr>
      <vt:lpstr>God’s leadership in the church</vt:lpstr>
      <vt:lpstr>The church in the future will not be the same!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with Christ at the centre</dc:title>
  <dc:creator>Ron Day</dc:creator>
  <cp:lastModifiedBy>Ron Day</cp:lastModifiedBy>
  <cp:revision>35</cp:revision>
  <dcterms:created xsi:type="dcterms:W3CDTF">2017-08-29T10:17:16Z</dcterms:created>
  <dcterms:modified xsi:type="dcterms:W3CDTF">2017-09-17T08:12:22Z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