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8"/>
  </p:notesMasterIdLst>
  <p:sldIdLst>
    <p:sldId id="361" r:id="rId2"/>
    <p:sldId id="362" r:id="rId3"/>
    <p:sldId id="260" r:id="rId4"/>
    <p:sldId id="304" r:id="rId5"/>
    <p:sldId id="363" r:id="rId6"/>
    <p:sldId id="3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6" autoAdjust="0"/>
    <p:restoredTop sz="94585" autoAdjust="0"/>
  </p:normalViewPr>
  <p:slideViewPr>
    <p:cSldViewPr>
      <p:cViewPr varScale="1">
        <p:scale>
          <a:sx n="69" d="100"/>
          <a:sy n="69" d="100"/>
        </p:scale>
        <p:origin x="48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A3284F91-AFA0-4842-8EE4-89A87A5588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B5A09CD-8B4C-4355-9ADA-1C5DC516A5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E8D33A4F-CFDB-4D86-BE48-92A194DAAD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>
            <a:extLst>
              <a:ext uri="{FF2B5EF4-FFF2-40B4-BE49-F238E27FC236}">
                <a16:creationId xmlns:a16="http://schemas.microsoft.com/office/drawing/2014/main" id="{AD163993-ACA5-4601-9E59-72AC363833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61798" name="Rectangle 6">
            <a:extLst>
              <a:ext uri="{FF2B5EF4-FFF2-40B4-BE49-F238E27FC236}">
                <a16:creationId xmlns:a16="http://schemas.microsoft.com/office/drawing/2014/main" id="{0C273B87-2BCD-4456-AF55-08D6339CEC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61799" name="Rectangle 7">
            <a:extLst>
              <a:ext uri="{FF2B5EF4-FFF2-40B4-BE49-F238E27FC236}">
                <a16:creationId xmlns:a16="http://schemas.microsoft.com/office/drawing/2014/main" id="{1F529DFE-5621-443C-B950-D329A5C7C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FF3364-B7AB-4A0C-9A62-D5996F977C0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DF5189-CCE1-4095-9354-944A386BE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F7C5B-ACE4-4753-9D99-6413A56E70F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EFA5174E-4642-4F01-9D4B-AD34B10E4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0C7A9C9F-A4DD-4E4C-B3F7-73316F35B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971C9E-D414-479A-8BE3-B5CD045D9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0F326-0D53-4820-80E4-CFA54EE6C18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C44A250B-11A6-433F-8E27-1D77AB451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29CDE6B1-CC24-4B15-866B-5936FCF2E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323490-5778-4FC6-B3A2-E22C4D8BB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D6CAF-4B08-4DF9-8C31-25CF8D84721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2811BD38-3CA1-4FBA-B864-7B439B455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F72CDC33-5C5C-48BC-B3AC-018FA3FE9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2ACF89-D260-4B64-9A1E-E5E6D7192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7AA7A-5CD2-4CAE-B3F8-812F0CDDD32A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9BE06D4C-1D9D-4B31-8D09-69DC67E57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F7B3EAA9-FCF3-4821-BF58-83C76B780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2B5259-1F87-48D7-8AC9-D354B5625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68649-13B9-46C0-9F29-14BA46E7D3A5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BD062A03-EEBB-4B30-9AD8-193D03777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D1E37793-699D-4AAB-86E5-670382082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5ADE24C-9255-4343-9C33-AD9C9A30DA1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3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4929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978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652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7726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870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199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032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383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676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120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764DE79-268F-4C1A-8933-263129D2AF9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4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ybeautyandhealth.com/2019/05/26/10-reasons-why-you-should-plan-your-day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8zBla9cQGc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farstocks.com/future-plan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te-pictures.blogspot.com/2008/12/jesus-wallpaper-collections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robertwimer.com/birth-jesus-christ-matthew-luke-timeline/" TargetMode="External"/><Relationship Id="rId9" Type="http://schemas.openxmlformats.org/officeDocument/2006/relationships/hyperlink" Target="https://empowermentmomentsblog.com/2014/04/20/10-aspects-of-the-resurrection-of-jesus-that-will-inspire-yo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QB98mYy-o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flectionsoninstructionalcoaching.blogspot.com/2012/05/inclusive-education-hope-dignity-and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decision-choice-path-road-1697537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://www.emmaapproved.com/2014/02/career-advice-getting-unstuc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>
            <a:extLst>
              <a:ext uri="{FF2B5EF4-FFF2-40B4-BE49-F238E27FC236}">
                <a16:creationId xmlns:a16="http://schemas.microsoft.com/office/drawing/2014/main" id="{7B5A7B7B-4541-4BCA-855D-77A1E9F6CB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78564" y="1153319"/>
            <a:ext cx="4248472" cy="2707729"/>
          </a:xfrm>
        </p:spPr>
        <p:txBody>
          <a:bodyPr>
            <a:normAutofit/>
          </a:bodyPr>
          <a:lstStyle/>
          <a:p>
            <a:pPr algn="ctr"/>
            <a:r>
              <a:rPr lang="en-GB" altLang="en-US" sz="4800" dirty="0"/>
              <a:t>The best laid plans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B659B432-B32B-43F3-A600-605A9B1754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778564" y="4600575"/>
            <a:ext cx="4013200" cy="2257425"/>
          </a:xfrm>
        </p:spPr>
        <p:txBody>
          <a:bodyPr>
            <a:normAutofit/>
          </a:bodyPr>
          <a:lstStyle/>
          <a:p>
            <a:pPr algn="ctr"/>
            <a:r>
              <a:rPr lang="en-GB" altLang="en-US" sz="2400" b="1" dirty="0"/>
              <a:t>Matthew 21:1-17</a:t>
            </a:r>
            <a:br>
              <a:rPr lang="en-GB" altLang="en-US" sz="2400" b="1" dirty="0"/>
            </a:br>
            <a:r>
              <a:rPr lang="en-GB" altLang="en-US" sz="2400" b="1" dirty="0"/>
              <a:t>The triumphal entry of Jesus into Jerusalem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>
            <a:extLst>
              <a:ext uri="{FF2B5EF4-FFF2-40B4-BE49-F238E27FC236}">
                <a16:creationId xmlns:a16="http://schemas.microsoft.com/office/drawing/2014/main" id="{E29AB6E7-8DF2-46E0-8931-24BCFE2E2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3592" y="332655"/>
            <a:ext cx="7924800" cy="1795921"/>
          </a:xfrm>
        </p:spPr>
        <p:txBody>
          <a:bodyPr>
            <a:norm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altLang="en-US" dirty="0"/>
              <a:t>What do you do when your plans fail or get diverted?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449E089F-0469-43E0-ABB9-8E15F1313B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5517232"/>
            <a:ext cx="7693025" cy="1340769"/>
          </a:xfrm>
        </p:spPr>
        <p:txBody>
          <a:bodyPr>
            <a:norm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altLang="en-US" sz="3200" dirty="0"/>
              <a:t>If you don’t think about it beforehand you will probably flounder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5AE1557D-3E4C-4B8C-9B52-7FC44485A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9867" y="2416583"/>
            <a:ext cx="5512265" cy="3100649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E508502-25B1-4E12-9756-28FA586A8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9497762" y="227687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C76E333B-EE96-4D5D-B4C1-AFB48B989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dirty="0"/>
              <a:t>God has a plan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6C460CD-0DC4-4C62-9CC8-D7B67273DA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5830" y="2463191"/>
            <a:ext cx="10178322" cy="439480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sz="3600" dirty="0"/>
              <a:t>Set in heaven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sz="3600" dirty="0"/>
              <a:t>With a timetable of</a:t>
            </a:r>
            <a:br>
              <a:rPr lang="en-GB" altLang="en-US" sz="3600" dirty="0"/>
            </a:br>
            <a:r>
              <a:rPr lang="en-GB" altLang="en-US" sz="3600" dirty="0"/>
              <a:t> revelation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sz="3600" dirty="0"/>
              <a:t>That has not changed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sz="3600" dirty="0"/>
              <a:t>That has Jesus at the </a:t>
            </a:r>
            <a:br>
              <a:rPr lang="en-GB" altLang="en-US" sz="3600" dirty="0"/>
            </a:br>
            <a:r>
              <a:rPr lang="en-GB" altLang="en-US" sz="3600" dirty="0"/>
              <a:t>centre</a:t>
            </a:r>
          </a:p>
        </p:txBody>
      </p:sp>
      <p:pic>
        <p:nvPicPr>
          <p:cNvPr id="3" name="Picture 2" descr="A picture containing computer, man&#10;&#10;Description automatically generated">
            <a:extLst>
              <a:ext uri="{FF2B5EF4-FFF2-40B4-BE49-F238E27FC236}">
                <a16:creationId xmlns:a16="http://schemas.microsoft.com/office/drawing/2014/main" id="{005F5DBB-8E4E-481F-8563-DE112F3DD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2708920"/>
            <a:ext cx="5921992" cy="33947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>
            <a:extLst>
              <a:ext uri="{FF2B5EF4-FFF2-40B4-BE49-F238E27FC236}">
                <a16:creationId xmlns:a16="http://schemas.microsoft.com/office/drawing/2014/main" id="{76EEE664-3126-4778-B02C-CE569C2CB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8711" y="568345"/>
            <a:ext cx="9015560" cy="1560716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dirty="0"/>
              <a:t>God's plans are fulfilled in Jesus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50C7600-1F22-4BA3-8254-450247600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5527" y="2129061"/>
            <a:ext cx="10460946" cy="52292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sz="4000" dirty="0"/>
              <a:t>Prophecies mostly NOT contrived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altLang="en-US" sz="3600" dirty="0"/>
              <a:t> Many prophecies about His birth over </a:t>
            </a:r>
            <a:br>
              <a:rPr lang="en-GB" altLang="en-US" sz="3600" dirty="0"/>
            </a:br>
            <a:r>
              <a:rPr lang="en-GB" altLang="en-US" sz="3600" dirty="0"/>
              <a:t>which He had no control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altLang="en-US" sz="3600" dirty="0"/>
              <a:t> Many aspects of His death could not be manufactured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altLang="en-US" sz="3600" dirty="0"/>
              <a:t> His resurrection &amp; glorification could </a:t>
            </a:r>
            <a:br>
              <a:rPr lang="en-GB" altLang="en-US" sz="3600" dirty="0"/>
            </a:br>
            <a:r>
              <a:rPr lang="en-GB" altLang="en-US" sz="3600" dirty="0"/>
              <a:t>not be planned by a mere mortal</a:t>
            </a:r>
          </a:p>
        </p:txBody>
      </p:sp>
      <p:pic>
        <p:nvPicPr>
          <p:cNvPr id="3" name="Picture 2" descr="A person lying on a bed&#10;&#10;Description automatically generated">
            <a:extLst>
              <a:ext uri="{FF2B5EF4-FFF2-40B4-BE49-F238E27FC236}">
                <a16:creationId xmlns:a16="http://schemas.microsoft.com/office/drawing/2014/main" id="{FE39C4CB-C32D-4C8B-983D-273C31178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2688711" cy="1916832"/>
          </a:xfrm>
          <a:prstGeom prst="rect">
            <a:avLst/>
          </a:prstGeom>
        </p:spPr>
      </p:pic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972B8565-9C1C-4EC6-A0E5-8AA728ECD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96399" y="1254109"/>
            <a:ext cx="2354713" cy="1766035"/>
          </a:xfrm>
          <a:prstGeom prst="rect">
            <a:avLst/>
          </a:prstGeom>
        </p:spPr>
      </p:pic>
      <p:pic>
        <p:nvPicPr>
          <p:cNvPr id="10" name="Picture 9" descr="A group of people in a dark cloudy sky&#10;&#10;Description automatically generated">
            <a:extLst>
              <a:ext uri="{FF2B5EF4-FFF2-40B4-BE49-F238E27FC236}">
                <a16:creationId xmlns:a16="http://schemas.microsoft.com/office/drawing/2014/main" id="{01AFD3B1-8A62-46E0-8718-827E33B21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60144" y="3088762"/>
            <a:ext cx="2496496" cy="1872372"/>
          </a:xfrm>
          <a:prstGeom prst="rect">
            <a:avLst/>
          </a:prstGeom>
        </p:spPr>
      </p:pic>
      <p:pic>
        <p:nvPicPr>
          <p:cNvPr id="13" name="Picture 12" descr="A close up of a rock&#10;&#10;Description automatically generated">
            <a:extLst>
              <a:ext uri="{FF2B5EF4-FFF2-40B4-BE49-F238E27FC236}">
                <a16:creationId xmlns:a16="http://schemas.microsoft.com/office/drawing/2014/main" id="{1EACC2FB-8630-4889-86B2-B88DFCA17C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875603" y="5120702"/>
            <a:ext cx="2316397" cy="17372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7F15-5D58-49E3-A2A9-B3CBDD35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calls everyone to be a part of His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A747F-DFBD-4FF8-9654-F3D596094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Even today</a:t>
            </a:r>
          </a:p>
          <a:p>
            <a:r>
              <a:rPr lang="en-GB" sz="3600" dirty="0"/>
              <a:t>Even with our limitations in place</a:t>
            </a:r>
          </a:p>
        </p:txBody>
      </p:sp>
      <p:pic>
        <p:nvPicPr>
          <p:cNvPr id="9" name="Picture 8" descr="A person sitting in front of a building&#10;&#10;Description automatically generated">
            <a:extLst>
              <a:ext uri="{FF2B5EF4-FFF2-40B4-BE49-F238E27FC236}">
                <a16:creationId xmlns:a16="http://schemas.microsoft.com/office/drawing/2014/main" id="{A1A8D518-DF9B-4824-83A1-5FE721C18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600" b="13217"/>
          <a:stretch/>
        </p:blipFill>
        <p:spPr>
          <a:xfrm>
            <a:off x="1197920" y="3961438"/>
            <a:ext cx="4868883" cy="270892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C025651-1839-4F13-A494-B1DAE1BD0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865" l="2511" r="96179">
                        <a14:foregroundMark x1="11790" y1="54505" x2="12555" y2="56982"/>
                        <a14:foregroundMark x1="28057" y1="36261" x2="27729" y2="41667"/>
                        <a14:foregroundMark x1="11354" y1="35811" x2="12336" y2="37162"/>
                        <a14:foregroundMark x1="2511" y1="50901" x2="3493" y2="50901"/>
                        <a14:foregroundMark x1="31550" y1="10135" x2="32314" y2="15090"/>
                        <a14:foregroundMark x1="43450" y1="48649" x2="41812" y2="51577"/>
                        <a14:foregroundMark x1="40175" y1="60811" x2="40830" y2="60360"/>
                        <a14:foregroundMark x1="45415" y1="77027" x2="45415" y2="77027"/>
                        <a14:foregroundMark x1="49672" y1="81982" x2="49672" y2="81982"/>
                        <a14:foregroundMark x1="50437" y1="67793" x2="50437" y2="67793"/>
                        <a14:foregroundMark x1="45415" y1="69595" x2="45415" y2="69595"/>
                        <a14:foregroundMark x1="57096" y1="65766" x2="57096" y2="65766"/>
                        <a14:foregroundMark x1="58297" y1="68243" x2="58297" y2="68243"/>
                        <a14:foregroundMark x1="56332" y1="53378" x2="56878" y2="55856"/>
                        <a14:foregroundMark x1="56878" y1="66667" x2="57314" y2="68694"/>
                        <a14:foregroundMark x1="76092" y1="16667" x2="77293" y2="20045"/>
                        <a14:foregroundMark x1="91812" y1="22072" x2="90175" y2="29955"/>
                        <a14:foregroundMark x1="92795" y1="53378" x2="92795" y2="53378"/>
                        <a14:foregroundMark x1="96179" y1="56982" x2="96179" y2="5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63963" y="3961438"/>
            <a:ext cx="558867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28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3529 0.008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>
            <a:extLst>
              <a:ext uri="{FF2B5EF4-FFF2-40B4-BE49-F238E27FC236}">
                <a16:creationId xmlns:a16="http://schemas.microsoft.com/office/drawing/2014/main" id="{C9162BDA-C825-46F9-946D-1D41CBBC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dirty="0"/>
              <a:t>God gives everyone choices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3643A02-DFC1-4BBD-B7DB-97E8D26872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6839" y="2159118"/>
            <a:ext cx="10178322" cy="4698882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sz="4000" dirty="0"/>
              <a:t>Even Jesus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altLang="en-US" sz="3600" dirty="0"/>
              <a:t>If he hadn’t been clear about His choice He could have been pulled in every direction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sz="4000" dirty="0"/>
              <a:t>God gave the donkey supplier a choice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en-US" sz="4000" dirty="0"/>
              <a:t>God gives you a choice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altLang="en-US" sz="3600" dirty="0"/>
              <a:t>Believe or not, Trust or not, His way or another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209A171-FB03-4F4D-982A-6F347E355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4136" y="-48628"/>
            <a:ext cx="2177689" cy="2177689"/>
          </a:xfrm>
          <a:prstGeom prst="rect">
            <a:avLst/>
          </a:prstGeom>
        </p:spPr>
      </p:pic>
      <p:pic>
        <p:nvPicPr>
          <p:cNvPr id="5" name="Picture 4" descr="A picture containing game, drawing, table&#10;&#10;Description automatically generated">
            <a:extLst>
              <a:ext uri="{FF2B5EF4-FFF2-40B4-BE49-F238E27FC236}">
                <a16:creationId xmlns:a16="http://schemas.microsoft.com/office/drawing/2014/main" id="{EF041408-D180-433F-B903-4C2B909BF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26790" y="1378760"/>
            <a:ext cx="2341074" cy="15607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uiExpand="1" build="p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2730</TotalTime>
  <Words>178</Words>
  <Application>Microsoft Office PowerPoint</Application>
  <PresentationFormat>Widescreen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Corbel</vt:lpstr>
      <vt:lpstr>Feathered</vt:lpstr>
      <vt:lpstr>The best laid plans</vt:lpstr>
      <vt:lpstr>What do you do when your plans fail or get diverted?</vt:lpstr>
      <vt:lpstr>God has a plan</vt:lpstr>
      <vt:lpstr>God's plans are fulfilled in Jesus</vt:lpstr>
      <vt:lpstr>God calls everyone to be a part of His plan</vt:lpstr>
      <vt:lpstr>God gives everyone choices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 BIG Question</dc:title>
  <dc:creator>Ron Day</dc:creator>
  <cp:lastModifiedBy>Ron Day</cp:lastModifiedBy>
  <cp:revision>14</cp:revision>
  <dcterms:created xsi:type="dcterms:W3CDTF">2009-04-02T13:21:34Z</dcterms:created>
  <dcterms:modified xsi:type="dcterms:W3CDTF">2020-04-06T08:40:48Z</dcterms:modified>
</cp:coreProperties>
</file>