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media/image5.jpg" ContentType="image/jpeg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9"/>
  </p:notesMasterIdLst>
  <p:sldIdLst>
    <p:sldId id="256" r:id="rId2"/>
    <p:sldId id="334" r:id="rId3"/>
    <p:sldId id="330" r:id="rId4"/>
    <p:sldId id="331" r:id="rId5"/>
    <p:sldId id="332" r:id="rId6"/>
    <p:sldId id="333" r:id="rId7"/>
    <p:sldId id="33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 autoAdjust="0"/>
  </p:normalViewPr>
  <p:slideViewPr>
    <p:cSldViewPr snapToGrid="0">
      <p:cViewPr varScale="1">
        <p:scale>
          <a:sx n="43" d="100"/>
          <a:sy n="43" d="100"/>
        </p:scale>
        <p:origin x="78" y="810"/>
      </p:cViewPr>
      <p:guideLst/>
    </p:cSldViewPr>
  </p:slideViewPr>
  <p:outlineViewPr>
    <p:cViewPr>
      <p:scale>
        <a:sx n="33" d="100"/>
        <a:sy n="33" d="100"/>
      </p:scale>
      <p:origin x="0" y="-23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24FA6-FA36-4FC4-BB6A-8CE91129B80A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1DF0B-64C6-43CB-8EA6-D58613D7F4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86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1111" y="1380068"/>
            <a:ext cx="10091912" cy="1701799"/>
          </a:xfrm>
        </p:spPr>
        <p:txBody>
          <a:bodyPr anchor="b">
            <a:normAutofit/>
          </a:bodyPr>
          <a:lstStyle>
            <a:lvl1pPr algn="r">
              <a:defRPr sz="60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2093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289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017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6973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203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089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702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406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4961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2AFBE-3736-4CE9-9548-2358B0F44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0"/>
            <a:ext cx="10668000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1DF0E-F53E-452E-9E40-00719AB95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1981201"/>
            <a:ext cx="10667999" cy="4876799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84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68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873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76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52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3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2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56A9922-16E7-4432-B513-B92AE002F55E}" type="datetimeFigureOut">
              <a:rPr lang="en-GB" smtClean="0"/>
              <a:t>18/03/2018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883653-8BDD-4743-B55F-E49223F680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89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  <p:sldLayoutId id="214748376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idreflections.blogspot.com/2015/01/the-importance-of-being-agile-in-vuca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edebate.com/debate/show/Children_aren_t_to_blame_parents_are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png"/><Relationship Id="rId7" Type="http://schemas.openxmlformats.org/officeDocument/2006/relationships/hyperlink" Target="http://www.aseire.com/index/you-never-know-who-s-listenin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gif"/><Relationship Id="rId5" Type="http://schemas.openxmlformats.org/officeDocument/2006/relationships/hyperlink" Target="http://idreflections.blogspot.com/2015/01/the-importance-of-being-agile-in-vuca.html" TargetMode="Externa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lickr.com/photos/moregoodfoundation/5136020842/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wedenmiddleeastviews.com/2015/01/27/memorial-service-for-our-lost-ones-it-surely-will-never-happen-again-or-wait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9B001-28D5-43AB-9064-5B7B3665F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2388" y="1380068"/>
            <a:ext cx="11159612" cy="1388535"/>
          </a:xfrm>
        </p:spPr>
        <p:txBody>
          <a:bodyPr>
            <a:normAutofit/>
          </a:bodyPr>
          <a:lstStyle/>
          <a:p>
            <a:r>
              <a:rPr lang="en-GB" sz="5400" dirty="0"/>
              <a:t>Adapting to get from here to there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00C349-79E7-4E36-82B3-A3518BA50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93029" y="3996267"/>
            <a:ext cx="5674178" cy="1388534"/>
          </a:xfrm>
        </p:spPr>
        <p:txBody>
          <a:bodyPr>
            <a:normAutofit/>
          </a:bodyPr>
          <a:lstStyle/>
          <a:p>
            <a:r>
              <a:rPr lang="en-GB" sz="3200" dirty="0"/>
              <a:t>Deuteronomy 9:1-29</a:t>
            </a:r>
          </a:p>
          <a:p>
            <a:pPr marR="0" lvl="0" rtl="0"/>
            <a:r>
              <a:rPr lang="en-GB" dirty="0"/>
              <a:t>When forgiveness works</a:t>
            </a:r>
            <a:endParaRPr lang="en-GB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D5BE84-A194-4AA4-B154-1EE7E065B0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9400">
                        <a14:foregroundMark x1="93200" y1="40200" x2="95800" y2="50800"/>
                        <a14:foregroundMark x1="95800" y1="50800" x2="95200" y2="61200"/>
                        <a14:foregroundMark x1="95200" y1="61200" x2="91400" y2="71200"/>
                        <a14:foregroundMark x1="91400" y1="71200" x2="94400" y2="77000"/>
                        <a14:foregroundMark x1="99400" y1="78000" x2="99000" y2="83200"/>
                        <a14:foregroundMark x1="66200" y1="39200" x2="72200" y2="488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49086" t="11911" b="13193"/>
          <a:stretch/>
        </p:blipFill>
        <p:spPr>
          <a:xfrm>
            <a:off x="9767207" y="3291114"/>
            <a:ext cx="2424793" cy="356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7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AD0FC-8C98-4C32-AFD7-3A856519F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lvl="0" rtl="0"/>
            <a:r>
              <a:rPr lang="en-GB" dirty="0"/>
              <a:t>Why do good things happen to bad people?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B0FC6-B725-4539-80CA-B16F5B710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1550659"/>
            <a:ext cx="10667999" cy="2183143"/>
          </a:xfrm>
        </p:spPr>
        <p:txBody>
          <a:bodyPr/>
          <a:lstStyle/>
          <a:p>
            <a:pPr marR="0" lvl="0" rtl="0"/>
            <a:r>
              <a:rPr lang="en-GB" dirty="0"/>
              <a:t>How good do you think you are?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437D5B-88DA-48DE-A555-3A66B81FF4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50000"/>
          <a:stretch/>
        </p:blipFill>
        <p:spPr>
          <a:xfrm>
            <a:off x="3447850" y="3161045"/>
            <a:ext cx="2455644" cy="34940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89D3A9-AD4D-446D-85BE-964E7A0825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931" r="50000" b="-1931"/>
          <a:stretch/>
        </p:blipFill>
        <p:spPr>
          <a:xfrm>
            <a:off x="8118088" y="1550659"/>
            <a:ext cx="3600670" cy="512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2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D6B11F9-7CF4-4EA5-927D-BD9AB9BAAEEA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5583BE8A-798A-49D7-83DC-A8705709789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6DE657C4-420A-45F7-B1EF-FDF95A5D622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1EE460FA-528A-4C78-B916-355E0AE7C55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38A1243A-751B-4A0E-B1E7-3437113B2CD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11550A02-C965-4A16-A9A9-E686940FA62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4A579E77-1FA8-4170-94D2-499DB104C02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41FAA6D-0046-4A2F-8E6E-21A4842EC65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52219F-7247-46F7-A5C8-66BFBBC611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9400">
                        <a14:foregroundMark x1="93200" y1="40200" x2="95800" y2="50800"/>
                        <a14:foregroundMark x1="95800" y1="50800" x2="95200" y2="61200"/>
                        <a14:foregroundMark x1="95200" y1="61200" x2="91400" y2="71200"/>
                        <a14:foregroundMark x1="91400" y1="71200" x2="94400" y2="77000"/>
                        <a14:foregroundMark x1="99400" y1="78000" x2="99000" y2="83200"/>
                        <a14:foregroundMark x1="66200" y1="39200" x2="72200" y2="488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37346" t="9091" r="-3" b="-3"/>
          <a:stretch/>
        </p:blipFill>
        <p:spPr>
          <a:xfrm>
            <a:off x="20" y="10"/>
            <a:ext cx="4726526" cy="685799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62E3E11F-3694-4A25-A6CA-2EC311F18B2D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20" name="Rectangle 19">
              <a:extLst>
                <a:ext uri="{FF2B5EF4-FFF2-40B4-BE49-F238E27FC236}">
                  <a16:creationId xmlns:a16="http://schemas.microsoft.com/office/drawing/2014/main" id="{80D1B0BD-8DCD-47A1-96F6-2C225035A10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21" name="Rectangle 20">
              <a:extLst>
                <a:ext uri="{FF2B5EF4-FFF2-40B4-BE49-F238E27FC236}">
                  <a16:creationId xmlns:a16="http://schemas.microsoft.com/office/drawing/2014/main" id="{24A95C9A-B923-432F-9745-6446EF8D5BD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ECD1690-220A-4E9A-8B42-6231686EAFC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806DE5A7-D018-46AF-BDF7-6CDCC6C3F48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43AE4CE0-B238-4049-B45D-71494D7777C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3BB59F37-4598-48D0-9D73-9F329F8829E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37017D10-4E71-48C1-AD3D-C35CFF6B3E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ED5EA6CC-320E-4952-AF54-24697E7F9A2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8AE947FD-5039-485D-B8C4-761C15A9587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C450DA6-54B4-4A06-8783-72AD2681A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9" y="685800"/>
            <a:ext cx="7345891" cy="1413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/>
            <a:r>
              <a:rPr lang="en-US"/>
              <a:t>God calls you to humility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4D0ADA-A751-43F7-91CE-3E949C62D1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3867" y="2048933"/>
            <a:ext cx="7659156" cy="218419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/>
            <a:r>
              <a:rPr lang="en-US" dirty="0"/>
              <a:t>Humility has a listening ear</a:t>
            </a:r>
          </a:p>
          <a:p>
            <a:pPr marR="0" lvl="0"/>
            <a:r>
              <a:rPr lang="en-US" dirty="0"/>
              <a:t>Humility has an open heart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3C98BD-E1D8-4AD8-BA1C-41E7F26D34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9212090" y="1871573"/>
            <a:ext cx="2031980" cy="15860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C2A7C59-44BB-4B45-83A3-68168C46CE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881" y="3781847"/>
            <a:ext cx="4456484" cy="307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4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1C985-5969-4D5E-A032-1C106BBB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The invincible God (1-5)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5EB5-7F4A-40C9-A76F-995EB8576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1165413"/>
            <a:ext cx="10667999" cy="5692588"/>
          </a:xfrm>
        </p:spPr>
        <p:txBody>
          <a:bodyPr>
            <a:normAutofit/>
          </a:bodyPr>
          <a:lstStyle/>
          <a:p>
            <a:pPr marR="0" lvl="0" rtl="0"/>
            <a:r>
              <a:rPr lang="en-GB" b="1" dirty="0"/>
              <a:t>It’s His choice</a:t>
            </a:r>
          </a:p>
          <a:p>
            <a:pPr marR="0" lvl="2" rtl="0"/>
            <a:r>
              <a:rPr lang="en-GB" b="1" dirty="0"/>
              <a:t>God was gracious and that grace made them special</a:t>
            </a:r>
          </a:p>
          <a:p>
            <a:pPr marR="0" lvl="0" rtl="0"/>
            <a:r>
              <a:rPr lang="en-GB" b="1" dirty="0"/>
              <a:t>It’s His world</a:t>
            </a:r>
          </a:p>
          <a:p>
            <a:pPr marR="0" lvl="1" rtl="0"/>
            <a:r>
              <a:rPr lang="en-GB" b="1" dirty="0"/>
              <a:t>God is not just working in and with those who love Him</a:t>
            </a:r>
          </a:p>
          <a:p>
            <a:pPr marR="0" lvl="1" rtl="0"/>
            <a:r>
              <a:rPr lang="en-GB" b="1" dirty="0"/>
              <a:t>He is not just with them but is going before them</a:t>
            </a:r>
          </a:p>
          <a:p>
            <a:pPr marR="0" lvl="0" rtl="0"/>
            <a:r>
              <a:rPr lang="en-GB" b="1" dirty="0"/>
              <a:t>He is the Righteous judge</a:t>
            </a:r>
          </a:p>
          <a:p>
            <a:pPr marR="0" lvl="1" rtl="0"/>
            <a:r>
              <a:rPr lang="en-GB" b="1" dirty="0"/>
              <a:t>When He judges it’s not for us to reason why</a:t>
            </a:r>
          </a:p>
          <a:p>
            <a:pPr lvl="1"/>
            <a:r>
              <a:rPr lang="en-GB" b="1" dirty="0"/>
              <a:t>No-one is righteous</a:t>
            </a:r>
          </a:p>
          <a:p>
            <a:pPr lvl="2"/>
            <a:r>
              <a:rPr lang="en-GB" b="1" dirty="0"/>
              <a:t>Especially people of faith on a journey with God</a:t>
            </a:r>
          </a:p>
        </p:txBody>
      </p:sp>
    </p:spTree>
    <p:extLst>
      <p:ext uri="{BB962C8B-B14F-4D97-AF65-F5344CB8AC3E}">
        <p14:creationId xmlns:p14="http://schemas.microsoft.com/office/powerpoint/2010/main" val="1164411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F9634-B613-4A7A-B519-850D1DEB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people are a work in progress (6-24)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3089D-12C3-4325-8913-6A006C1BD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1272989"/>
            <a:ext cx="10667999" cy="5585012"/>
          </a:xfrm>
        </p:spPr>
        <p:txBody>
          <a:bodyPr>
            <a:normAutofit fontScale="92500" lnSpcReduction="10000"/>
          </a:bodyPr>
          <a:lstStyle/>
          <a:p>
            <a:pPr marR="0" lvl="0" rtl="0"/>
            <a:r>
              <a:rPr lang="en-GB" b="1" dirty="0"/>
              <a:t>God’s people are:</a:t>
            </a:r>
          </a:p>
          <a:p>
            <a:pPr marR="0" lvl="1" rtl="0"/>
            <a:r>
              <a:rPr lang="en-GB" b="1" dirty="0"/>
              <a:t>Arrogant (4), Stubborn (6,13,27), Rebellious (7,23-24), Provocative (8,18), Corrupt (12), Idolatrous (12,16), Sinful (16), Evil (18), Unbelieving (23), Disobedient (23), Wicked (27)</a:t>
            </a:r>
          </a:p>
          <a:p>
            <a:r>
              <a:rPr lang="en-GB" b="1" dirty="0"/>
              <a:t>The evidence is here:</a:t>
            </a:r>
          </a:p>
          <a:p>
            <a:pPr lvl="1"/>
            <a:r>
              <a:rPr lang="en-GB" b="1" dirty="0"/>
              <a:t>Horeb, the golden calf (Ex 32-34)</a:t>
            </a:r>
          </a:p>
          <a:p>
            <a:pPr lvl="1"/>
            <a:r>
              <a:rPr lang="en-GB" b="1" dirty="0" err="1"/>
              <a:t>Taberah</a:t>
            </a:r>
            <a:r>
              <a:rPr lang="en-GB" b="1" dirty="0"/>
              <a:t>, people complained (Nu 11:3)</a:t>
            </a:r>
          </a:p>
          <a:p>
            <a:pPr lvl="1"/>
            <a:r>
              <a:rPr lang="en-GB" b="1" dirty="0" err="1"/>
              <a:t>Massah</a:t>
            </a:r>
            <a:r>
              <a:rPr lang="en-GB" b="1" dirty="0"/>
              <a:t>, found fault with Moses (Ex17:1-7)</a:t>
            </a:r>
          </a:p>
          <a:p>
            <a:pPr lvl="1"/>
            <a:r>
              <a:rPr lang="en-GB" b="1" dirty="0" err="1"/>
              <a:t>Hattaavah</a:t>
            </a:r>
            <a:r>
              <a:rPr lang="en-GB" b="1" dirty="0"/>
              <a:t>, wished they were back in Egypt (Nu 11:4-34)</a:t>
            </a:r>
          </a:p>
          <a:p>
            <a:pPr lvl="1"/>
            <a:r>
              <a:rPr lang="en-GB" b="1" dirty="0"/>
              <a:t>Kadesh </a:t>
            </a:r>
            <a:r>
              <a:rPr lang="en-GB" b="1" dirty="0" err="1"/>
              <a:t>Barnea</a:t>
            </a:r>
            <a:r>
              <a:rPr lang="en-GB" b="1" dirty="0"/>
              <a:t>, refused to believe God and revolted against His leading into the Promised Land (</a:t>
            </a:r>
            <a:r>
              <a:rPr lang="en-GB" b="1" dirty="0" err="1"/>
              <a:t>Num</a:t>
            </a:r>
            <a:r>
              <a:rPr lang="en-GB" b="1" dirty="0"/>
              <a:t> 10:11-14:45)</a:t>
            </a:r>
          </a:p>
        </p:txBody>
      </p:sp>
    </p:spTree>
    <p:extLst>
      <p:ext uri="{BB962C8B-B14F-4D97-AF65-F5344CB8AC3E}">
        <p14:creationId xmlns:p14="http://schemas.microsoft.com/office/powerpoint/2010/main" val="25819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94137-236E-47A9-9A0C-45A1E9B8F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b="1" dirty="0"/>
              <a:t>The faithful leader (25-29)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30671-7CDC-4EB9-83DB-396749101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1752599"/>
            <a:ext cx="10667999" cy="5105401"/>
          </a:xfrm>
        </p:spPr>
        <p:txBody>
          <a:bodyPr/>
          <a:lstStyle/>
          <a:p>
            <a:pPr marR="0" lvl="0" rtl="0"/>
            <a:r>
              <a:rPr lang="en-GB" b="1" dirty="0"/>
              <a:t>Moses knows the mind and heart of God</a:t>
            </a:r>
          </a:p>
          <a:p>
            <a:pPr marR="0" lvl="1" rtl="0"/>
            <a:r>
              <a:rPr lang="en-GB" b="1" dirty="0"/>
              <a:t>He knows how God works</a:t>
            </a:r>
          </a:p>
          <a:p>
            <a:pPr marR="0" lvl="0" rtl="0"/>
            <a:r>
              <a:rPr lang="en-GB" b="1" dirty="0"/>
              <a:t>Moses is an intercessor on their behalf</a:t>
            </a:r>
          </a:p>
          <a:p>
            <a:pPr marR="0" lvl="1" rtl="0"/>
            <a:r>
              <a:rPr lang="en-GB" b="1" dirty="0"/>
              <a:t>He loves them and wants the best for them and from them</a:t>
            </a:r>
          </a:p>
          <a:p>
            <a:pPr marR="0" lvl="0" rtl="0"/>
            <a:r>
              <a:rPr lang="en-GB" b="1" dirty="0"/>
              <a:t>Moses is dependent on God</a:t>
            </a:r>
          </a:p>
          <a:p>
            <a:pPr marR="0" lvl="1" rtl="0"/>
            <a:r>
              <a:rPr lang="en-GB" b="1" dirty="0"/>
              <a:t>He does not have everything worked out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F5F217-031A-476F-BF3F-87A3261547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030769" y="1752599"/>
            <a:ext cx="3127362" cy="253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1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45B01-D410-40E4-9D25-EA653B7BC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God calls you to humility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FFEB4-54C6-4C89-9198-932670AE4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85822" y="1308848"/>
            <a:ext cx="9006177" cy="2759730"/>
          </a:xfrm>
        </p:spPr>
        <p:txBody>
          <a:bodyPr>
            <a:normAutofit/>
          </a:bodyPr>
          <a:lstStyle/>
          <a:p>
            <a:pPr marR="0" lvl="0" rtl="0"/>
            <a:r>
              <a:rPr lang="en-GB" sz="4000" b="1" dirty="0"/>
              <a:t>Remember and Keep</a:t>
            </a:r>
          </a:p>
          <a:p>
            <a:pPr lvl="1"/>
            <a:r>
              <a:rPr lang="en-GB" sz="4000" b="1" dirty="0"/>
              <a:t>STAY HUMBLE!</a:t>
            </a:r>
          </a:p>
          <a:p>
            <a:pPr lvl="1"/>
            <a:r>
              <a:rPr lang="en-GB" sz="4000" b="1" dirty="0"/>
              <a:t>Ask for the right things</a:t>
            </a:r>
            <a:endParaRPr lang="en-GB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0671E1-6452-439C-959C-CD0439B1056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7193" t="11358" r="37192"/>
          <a:stretch/>
        </p:blipFill>
        <p:spPr>
          <a:xfrm>
            <a:off x="1828799" y="1007532"/>
            <a:ext cx="1052225" cy="24214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C13CBE-DA37-4FBD-8B5F-2EDBDF6445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37193" t="11358" r="37192"/>
          <a:stretch/>
        </p:blipFill>
        <p:spPr>
          <a:xfrm>
            <a:off x="10963835" y="1007532"/>
            <a:ext cx="1052225" cy="24214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4E6923C-8672-4CC0-AFF8-842EBFB08E9E}"/>
              </a:ext>
            </a:extLst>
          </p:cNvPr>
          <p:cNvSpPr/>
          <p:nvPr/>
        </p:nvSpPr>
        <p:spPr>
          <a:xfrm>
            <a:off x="2676293" y="3843673"/>
            <a:ext cx="9166302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GB" sz="3200" b="1" i="1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Lord almighty!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GB" sz="3200" b="1" i="1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ask You for wisdom so I can understand my husband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GB" sz="3200" b="1" i="1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ask for love so I can forgive him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GB" sz="3200" b="1" i="1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ask for patience so I can endure his whims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GB" sz="3200" b="1" i="1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do not ask for strength because I would kill him!</a:t>
            </a:r>
          </a:p>
        </p:txBody>
      </p:sp>
    </p:spTree>
    <p:extLst>
      <p:ext uri="{BB962C8B-B14F-4D97-AF65-F5344CB8AC3E}">
        <p14:creationId xmlns:p14="http://schemas.microsoft.com/office/powerpoint/2010/main" val="124482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17363</TotalTime>
  <Words>347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Parallax</vt:lpstr>
      <vt:lpstr>Adapting to get from here to there</vt:lpstr>
      <vt:lpstr>Why do good things happen to bad people?</vt:lpstr>
      <vt:lpstr>God calls you to humility</vt:lpstr>
      <vt:lpstr>The invincible God (1-5)</vt:lpstr>
      <vt:lpstr>God’s people are a work in progress (6-24)</vt:lpstr>
      <vt:lpstr>The faithful leader (25-29)</vt:lpstr>
      <vt:lpstr>God calls you to humility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Adapting to get from here to there</dc:title>
  <dc:creator>Ron Day</dc:creator>
  <cp:lastModifiedBy>Ron Day</cp:lastModifiedBy>
  <cp:revision>106</cp:revision>
  <dcterms:created xsi:type="dcterms:W3CDTF">2018-01-12T10:57:55Z</dcterms:created>
  <dcterms:modified xsi:type="dcterms:W3CDTF">2018-03-18T08:58:45Z</dcterms:modified>
</cp:coreProperties>
</file>