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57" r:id="rId3"/>
    <p:sldId id="274" r:id="rId4"/>
    <p:sldId id="260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25" d="100"/>
          <a:sy n="25" d="100"/>
        </p:scale>
        <p:origin x="78" y="1476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eczp.blogspot.com/2012/07/fast-of-shiva-asar-btammuz-2012.html" TargetMode="External"/><Relationship Id="rId3" Type="http://schemas.microsoft.com/office/2007/relationships/hdphoto" Target="../media/hdphoto3.wdp"/><Relationship Id="rId7" Type="http://schemas.openxmlformats.org/officeDocument/2006/relationships/hyperlink" Target="https://www.dreamstime.com/stock-photo-man-smelling-sniffing-armpit-sweating-something-stinks-closeup-portrait-young-very-bad-foul-odor-situation-isolated-grey-black-image49627124" TargetMode="External"/><Relationship Id="rId12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11" Type="http://schemas.openxmlformats.org/officeDocument/2006/relationships/image" Target="../media/image10.jpg"/><Relationship Id="rId5" Type="http://schemas.openxmlformats.org/officeDocument/2006/relationships/image" Target="../media/image8.png"/><Relationship Id="rId10" Type="http://schemas.openxmlformats.org/officeDocument/2006/relationships/hyperlink" Target="http://chchurches.org/congregational-aroma/" TargetMode="External"/><Relationship Id="rId4" Type="http://schemas.openxmlformats.org/officeDocument/2006/relationships/hyperlink" Target="http://www.aircon-servicing.com.sg/articles/how-to-get-rid-of-bad-smell-from-aircon.html" TargetMode="External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5. Respect your detractors</a:t>
            </a:r>
            <a:br>
              <a:rPr lang="en-GB" dirty="0"/>
            </a:br>
            <a:r>
              <a:rPr lang="en-GB" dirty="0"/>
              <a:t>2 Cor 2:14-3:6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2:3-17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8E5F-6CF7-4AA4-93D2-A1E57C55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Doing things differently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D875E-391F-4601-8193-CC15186DC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If you find some new way of doing things and you pursue it there will always be people who will stand back and shake their heads</a:t>
            </a:r>
          </a:p>
          <a:p>
            <a:pPr marR="0" lvl="0" rtl="0"/>
            <a:r>
              <a:rPr lang="en-GB" dirty="0"/>
              <a:t>The next big section of 2 Corinthians (2:14-7:4) is about serving in the New Covenant</a:t>
            </a:r>
          </a:p>
          <a:p>
            <a:pPr marR="0" lvl="1" rtl="0"/>
            <a:r>
              <a:rPr lang="en-GB" dirty="0"/>
              <a:t>Paul is being attacked for changing the ground rules for acceptable practices in the church</a:t>
            </a:r>
          </a:p>
        </p:txBody>
      </p:sp>
    </p:spTree>
    <p:extLst>
      <p:ext uri="{BB962C8B-B14F-4D97-AF65-F5344CB8AC3E}">
        <p14:creationId xmlns:p14="http://schemas.microsoft.com/office/powerpoint/2010/main" val="130348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4723-2E3B-495F-81E5-68AF534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made a NEW covenant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D3F8-7970-473B-86F6-F577C80B0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100263"/>
            <a:ext cx="11557428" cy="4757737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A new agreement between Himself and human beings</a:t>
            </a:r>
          </a:p>
          <a:p>
            <a:pPr marR="0" lvl="0" rtl="0"/>
            <a:r>
              <a:rPr lang="en-GB" dirty="0"/>
              <a:t>Using the Old Covenant to make people acceptable as family members cannot work under the new covenant</a:t>
            </a:r>
          </a:p>
          <a:p>
            <a:pPr marR="0" lvl="1" rtl="0"/>
            <a:r>
              <a:rPr lang="en-GB" dirty="0"/>
              <a:t>Even though the standards in the two are the same</a:t>
            </a:r>
          </a:p>
          <a:p>
            <a:pPr marR="0" lvl="0" rtl="0"/>
            <a:r>
              <a:rPr lang="en-GB" dirty="0"/>
              <a:t>How do we commend ourselves in this covenant?</a:t>
            </a:r>
          </a:p>
          <a:p>
            <a:pPr marR="0" lvl="1" rtl="0"/>
            <a:r>
              <a:rPr lang="en-GB" dirty="0"/>
              <a:t>We don’t, God does</a:t>
            </a:r>
          </a:p>
          <a:p>
            <a:pPr marR="0" lvl="1" rtl="0"/>
            <a:r>
              <a:rPr lang="en-GB" dirty="0"/>
              <a:t>We don’t, you do</a:t>
            </a:r>
          </a:p>
          <a:p>
            <a:pPr marR="0" lvl="0" rtl="0"/>
            <a:r>
              <a:rPr lang="en-GB" dirty="0"/>
              <a:t>The greatest commendation of any leader is what God thinks of them and what is achieved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00849-88F9-41C6-AEE2-3BDA94D8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92988" l="0" r="94259">
                        <a14:foregroundMark x1="11667" y1="60976" x2="2222" y2="57927"/>
                        <a14:foregroundMark x1="2222" y1="57927" x2="370" y2="59451"/>
                        <a14:foregroundMark x1="94444" y1="37195" x2="89815" y2="37195"/>
                        <a14:foregroundMark x1="94074" y1="33841" x2="94074" y2="39329"/>
                        <a14:foregroundMark x1="90185" y1="90244" x2="85000" y2="929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773792" y="4716016"/>
            <a:ext cx="2665141" cy="16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ADB5-4261-465D-A7CA-50B0106B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likes the way you smell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B7FEE-2A92-4118-B110-F9B04308C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097" y="2336872"/>
            <a:ext cx="11023677" cy="4254427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You exude thanksgiving and grace</a:t>
            </a:r>
          </a:p>
          <a:p>
            <a:pPr marR="0" lvl="1" rtl="0"/>
            <a:r>
              <a:rPr lang="en-GB" dirty="0"/>
              <a:t>The fragrance of God’s grace spreads from you</a:t>
            </a:r>
          </a:p>
          <a:p>
            <a:pPr marR="0" lvl="0" rtl="0"/>
            <a:r>
              <a:rPr lang="en-GB" dirty="0"/>
              <a:t>But not everyone likes your aroma!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EC5107A8-241C-4E8F-BE8D-B99E934C6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1" b="98503" l="1000" r="90000">
                        <a14:foregroundMark x1="3000" y1="90419" x2="40200" y2="99401"/>
                        <a14:foregroundMark x1="40200" y1="99401" x2="60000" y2="98503"/>
                        <a14:foregroundMark x1="60000" y1="98503" x2="61600" y2="92515"/>
                        <a14:foregroundMark x1="65400" y1="88623" x2="69000" y2="97605"/>
                        <a14:foregroundMark x1="5600" y1="87425" x2="1000" y2="93114"/>
                        <a14:foregroundMark x1="36400" y1="11078" x2="43600" y2="14671"/>
                        <a14:foregroundMark x1="45800" y1="14671" x2="41400" y2="12575"/>
                        <a14:foregroundMark x1="41000" y1="13174" x2="44200" y2="13473"/>
                        <a14:foregroundMark x1="40600" y1="12275" x2="42600" y2="12275"/>
                        <a14:foregroundMark x1="40200" y1="10479" x2="42000" y2="11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89062" y="3471481"/>
            <a:ext cx="5069639" cy="3386519"/>
          </a:xfrm>
          <a:prstGeom prst="rect">
            <a:avLst/>
          </a:prstGeom>
        </p:spPr>
      </p:pic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AFAAE4FA-9677-450A-94DF-23C019558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52" b="99304" l="10000" r="91000">
                        <a14:foregroundMark x1="16000" y1="86957" x2="15625" y2="98435"/>
                        <a14:foregroundMark x1="86500" y1="71478" x2="91000" y2="87826"/>
                        <a14:foregroundMark x1="91000" y1="87826" x2="85750" y2="97913"/>
                        <a14:foregroundMark x1="83125" y1="99478" x2="82000" y2="99478"/>
                        <a14:foregroundMark x1="44000" y1="8174" x2="46625" y2="7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57566" y="4104112"/>
            <a:ext cx="3831496" cy="2753888"/>
          </a:xfrm>
          <a:prstGeom prst="rect">
            <a:avLst/>
          </a:prstGeom>
        </p:spPr>
      </p:pic>
      <p:pic>
        <p:nvPicPr>
          <p:cNvPr id="9" name="Picture 8" descr="A close up of a womans face&#10;&#10;Description automatically generated">
            <a:extLst>
              <a:ext uri="{FF2B5EF4-FFF2-40B4-BE49-F238E27FC236}">
                <a16:creationId xmlns:a16="http://schemas.microsoft.com/office/drawing/2014/main" id="{D6F1E1C2-3585-4B85-914C-DDAC5222E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3" b="99556" l="2192" r="89929">
                        <a14:foregroundMark x1="12500" y1="5950" x2="23697" y2="29574"/>
                        <a14:foregroundMark x1="23697" y1="29574" x2="25829" y2="43783"/>
                        <a14:foregroundMark x1="25829" y1="43783" x2="8886" y2="79130"/>
                        <a14:foregroundMark x1="8886" y1="79130" x2="7701" y2="93517"/>
                        <a14:foregroundMark x1="7701" y1="93517" x2="14692" y2="94139"/>
                        <a14:foregroundMark x1="2192" y1="6750" x2="2310" y2="93428"/>
                        <a14:foregroundMark x1="2310" y1="93428" x2="3614" y2="75844"/>
                        <a14:foregroundMark x1="12204" y1="91652" x2="16114" y2="98757"/>
                        <a14:foregroundMark x1="1955" y1="2575" x2="11256" y2="3020"/>
                        <a14:foregroundMark x1="11256" y1="3020" x2="14692" y2="2131"/>
                        <a14:foregroundMark x1="49704" y1="47158" x2="55273" y2="58615"/>
                        <a14:foregroundMark x1="55273" y1="58615" x2="53140" y2="72913"/>
                        <a14:foregroundMark x1="53140" y1="72913" x2="45912" y2="83925"/>
                        <a14:foregroundMark x1="45912" y1="83925" x2="45794" y2="99556"/>
                        <a14:foregroundMark x1="53318" y1="34192" x2="59953" y2="59236"/>
                        <a14:foregroundMark x1="61671" y1="32149" x2="58057" y2="36323"/>
                        <a14:foregroundMark x1="40818" y1="54618" x2="46919" y2="53819"/>
                        <a14:foregroundMark x1="44135" y1="62522" x2="43306" y2="63410"/>
                        <a14:foregroundMark x1="59953" y1="55417" x2="61671" y2="62522"/>
                        <a14:foregroundMark x1="52488" y1="35879" x2="52192" y2="50089"/>
                        <a14:foregroundMark x1="52192" y1="50089" x2="53614" y2="52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0" y="3757613"/>
            <a:ext cx="4647827" cy="3100387"/>
          </a:xfrm>
          <a:prstGeom prst="rect">
            <a:avLst/>
          </a:prstGeom>
        </p:spPr>
      </p:pic>
      <p:pic>
        <p:nvPicPr>
          <p:cNvPr id="10" name="Picture 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031EB1E-E4E6-4E35-A39C-F424BACF84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2481"/>
            <a:ext cx="12191999" cy="6858000"/>
          </a:xfrm>
          <a:prstGeom prst="rect">
            <a:avLst/>
          </a:prstGeom>
        </p:spPr>
      </p:pic>
      <p:pic>
        <p:nvPicPr>
          <p:cNvPr id="12" name="Picture 11" descr="A picture containing photo&#10;&#10;Description automatically generated">
            <a:extLst>
              <a:ext uri="{FF2B5EF4-FFF2-40B4-BE49-F238E27FC236}">
                <a16:creationId xmlns:a16="http://schemas.microsoft.com/office/drawing/2014/main" id="{F09F8014-8C5F-45C1-B1A4-6B8695A10A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6421" t="25395" r="2880" b="11592"/>
          <a:stretch/>
        </p:blipFill>
        <p:spPr>
          <a:xfrm>
            <a:off x="276226" y="1015175"/>
            <a:ext cx="8009503" cy="44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3B7C-8E54-4912-9372-EF88ABEF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 to be Spirit led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5B3E-15C3-4F92-B5B0-3B570015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52112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Not just when He anoints you, but when he teaches you the difference between the spirit of the Law and the letter of the Law</a:t>
            </a:r>
          </a:p>
          <a:p>
            <a:pPr marR="0" lvl="1" rtl="0"/>
            <a:r>
              <a:rPr lang="en-GB" dirty="0"/>
              <a:t>The breath of God (pneuma) is more valuable in shaping you than the written word (gramma) </a:t>
            </a:r>
          </a:p>
          <a:p>
            <a:pPr marR="0" lvl="0" rtl="0"/>
            <a:r>
              <a:rPr lang="en-GB" dirty="0"/>
              <a:t>Paul  was still led by God despite the lack of success as the Judaizers measured it</a:t>
            </a:r>
          </a:p>
          <a:p>
            <a:pPr lvl="1"/>
            <a:r>
              <a:rPr lang="en-GB" dirty="0"/>
              <a:t>The Spirit of God enabled him</a:t>
            </a:r>
          </a:p>
        </p:txBody>
      </p:sp>
    </p:spTree>
    <p:extLst>
      <p:ext uri="{BB962C8B-B14F-4D97-AF65-F5344CB8AC3E}">
        <p14:creationId xmlns:p14="http://schemas.microsoft.com/office/powerpoint/2010/main" val="16692064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8175</TotalTime>
  <Words>249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Walking through treacle</vt:lpstr>
      <vt:lpstr>Doing things differently</vt:lpstr>
      <vt:lpstr>God has made a NEW covenant</vt:lpstr>
      <vt:lpstr>God likes the way you smell</vt:lpstr>
      <vt:lpstr>God wants you to be Spirit led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45</cp:revision>
  <dcterms:created xsi:type="dcterms:W3CDTF">2019-04-26T13:21:44Z</dcterms:created>
  <dcterms:modified xsi:type="dcterms:W3CDTF">2019-06-02T19:10:05Z</dcterms:modified>
</cp:coreProperties>
</file>