
<file path=[Content_Types].xml><?xml version="1.0" encoding="utf-8"?>
<Types xmlns="http://schemas.openxmlformats.org/package/2006/content-types">
  <Default Extension="png" ContentType="image/png"/>
  <Default Extension="jpg&amp;ehk=Ht74txvmlFJzKvI2s4aY8g&amp;r=0&amp;pid=OfficeInsert" ContentType="image/jpeg"/>
  <Default Extension="jpeg" ContentType="image/jpeg"/>
  <Default Extension="rels" ContentType="application/vnd.openxmlformats-package.relationships+xml"/>
  <Default Extension="xml" ContentType="application/xml"/>
  <Default Extension="jpg&amp;ehk=6t1m8U795fAXtYhTussaGQ&amp;r=0&amp;pid=OfficeInsert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321" r:id="rId5"/>
    <p:sldId id="327" r:id="rId6"/>
    <p:sldId id="353" r:id="rId7"/>
    <p:sldId id="351" r:id="rId8"/>
    <p:sldId id="346" r:id="rId9"/>
  </p:sldIdLst>
  <p:sldSz cx="12188825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0" autoAdjust="0"/>
    <p:restoredTop sz="86483" autoAdjust="0"/>
  </p:normalViewPr>
  <p:slideViewPr>
    <p:cSldViewPr showGuides="1">
      <p:cViewPr varScale="1">
        <p:scale>
          <a:sx n="62" d="100"/>
          <a:sy n="62" d="100"/>
        </p:scale>
        <p:origin x="132" y="73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11/4/2017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11/4/2017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1D083-2743-4B6F-935D-B0E7318F0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DF11B-F726-4741-B267-4CBC04267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6710E-C314-4972-9666-C12C74F37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E22DA-81A8-459D-B677-66668372CEB8}" type="datetimeFigureOut">
              <a:rPr lang="en-GB" smtClean="0"/>
              <a:t>04/11/2017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7C2DC-11F0-4B88-B72D-9B9650D8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1E891-5A86-451D-BD05-B89231630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6F8FD-DD70-4E9E-9F6C-0C091C781E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283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11/4/2017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11/4/2017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&amp;ehk=Ht74txvmlFJzKvI2s4aY8g&amp;r=0&amp;pid=OfficeInsert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leadershipfreak.wordpress.com/2012/07/15/the-secret-to-creating-happiness/" TargetMode="External"/><Relationship Id="rId4" Type="http://schemas.openxmlformats.org/officeDocument/2006/relationships/image" Target="../media/image7.jpg&amp;ehk=6t1m8U795fAXtYhTussaGQ&amp;r=0&amp;pid=OfficeInsert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 dirty="0"/>
              <a:t>Future Church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Your Part 3: Give yourself</a:t>
            </a:r>
            <a:br>
              <a:rPr lang="en-GB" altLang="en-US" sz="4400" dirty="0"/>
            </a:br>
            <a:r>
              <a:rPr lang="en-GB" altLang="en-US" sz="4400" dirty="0"/>
              <a:t>1 Timothy 4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ADBD8CC-D562-408B-9A52-55611EB4FFD1}"/>
              </a:ext>
            </a:extLst>
          </p:cNvPr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412541-A999-4D8E-AB32-BBC1AAC81CF3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630B0F-8D18-41E1-8EC7-81DE528A5EB6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444F9DE-989A-451B-A8B8-981F7FD64CF9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158C652-045B-4351-9EEB-C27B56845E0F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EA52F4-871B-4302-B937-92F7AA0E63A8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DC8C-F92C-471D-AA22-2C7E2DA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284176"/>
            <a:ext cx="11593288" cy="1508760"/>
          </a:xfrm>
        </p:spPr>
        <p:txBody>
          <a:bodyPr/>
          <a:lstStyle/>
          <a:p>
            <a:r>
              <a:rPr lang="en-GB" dirty="0"/>
              <a:t>Your part in making future church happen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8F749-9403-4FF2-AEE1-CE932047A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779" y="1916832"/>
            <a:ext cx="11783045" cy="4941168"/>
          </a:xfrm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1"/>
                </a:solidFill>
              </a:rPr>
              <a:t>Train yourself (1 Tim 4:7)</a:t>
            </a:r>
          </a:p>
          <a:p>
            <a:pPr lvl="1"/>
            <a:r>
              <a:rPr lang="en-GB" sz="3200" b="1" dirty="0">
                <a:solidFill>
                  <a:schemeClr val="tx1"/>
                </a:solidFill>
              </a:rPr>
              <a:t>In</a:t>
            </a:r>
            <a:r>
              <a:rPr lang="en-GB" sz="3200" b="1" baseline="0" dirty="0">
                <a:solidFill>
                  <a:schemeClr val="tx1"/>
                </a:solidFill>
              </a:rPr>
              <a:t> </a:t>
            </a:r>
            <a:r>
              <a:rPr lang="en-GB" sz="3200" b="1" dirty="0">
                <a:solidFill>
                  <a:schemeClr val="tx1"/>
                </a:solidFill>
              </a:rPr>
              <a:t>godliness (respecting and engaging with God)</a:t>
            </a:r>
          </a:p>
          <a:p>
            <a:pPr lvl="2"/>
            <a:r>
              <a:rPr lang="en-GB" sz="3200" b="1" dirty="0">
                <a:solidFill>
                  <a:schemeClr val="accent3"/>
                </a:solidFill>
              </a:rPr>
              <a:t>In training it doesn’t matter if we fail</a:t>
            </a:r>
          </a:p>
          <a:p>
            <a:r>
              <a:rPr lang="en-GB" sz="3600" b="1" dirty="0">
                <a:solidFill>
                  <a:schemeClr val="accent1"/>
                </a:solidFill>
              </a:rPr>
              <a:t>Devote yourself (1 Tim 4:12)</a:t>
            </a:r>
          </a:p>
          <a:p>
            <a:pPr lvl="1"/>
            <a:r>
              <a:rPr lang="en-GB" sz="3200" b="1" dirty="0"/>
              <a:t>To reading (the Bible), encouraging and listen for God’s whispers</a:t>
            </a:r>
          </a:p>
          <a:p>
            <a:r>
              <a:rPr lang="en-GB" sz="3600" b="1" dirty="0">
                <a:solidFill>
                  <a:schemeClr val="accent1"/>
                </a:solidFill>
              </a:rPr>
              <a:t>Give yourself (1 Tim 4:15)</a:t>
            </a:r>
          </a:p>
          <a:p>
            <a:pPr lvl="1"/>
            <a:r>
              <a:rPr lang="en-GB" sz="3200" b="1" dirty="0"/>
              <a:t>Lose yourself to find another, even better,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24CC4-287F-465B-8C62-F6D21E047C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135" y="2492896"/>
            <a:ext cx="6640546" cy="4365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5A0205-D4AB-481F-9438-D1C1A9C6E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3" y="4151579"/>
            <a:ext cx="6084692" cy="27064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CC8E17-50D2-45BC-A840-24BA35B6A6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56631" y="1916832"/>
            <a:ext cx="860355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3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0D0F2-8167-41C8-ABCB-10CC7E984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52791-2ACB-4B9B-A578-8FCCC5B26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1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2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41224-0370-4595-877C-23316CD80004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4873beb7-5857-4685-be1f-d57550cc96c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15405</TotalTime>
  <Words>162</Words>
  <Application>Microsoft Office PowerPoint</Application>
  <PresentationFormat>Custom</PresentationFormat>
  <Paragraphs>27</Paragraphs>
  <Slides>5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Corbel</vt:lpstr>
      <vt:lpstr>Wingdings</vt:lpstr>
      <vt:lpstr>Banded</vt:lpstr>
      <vt:lpstr>Future Church</vt:lpstr>
      <vt:lpstr>The church in the future will not be the same!</vt:lpstr>
      <vt:lpstr>Your part in making future church happen</vt:lpstr>
      <vt:lpstr>PowerPoint Presentation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57</cp:revision>
  <dcterms:created xsi:type="dcterms:W3CDTF">2017-08-29T10:17:16Z</dcterms:created>
  <dcterms:modified xsi:type="dcterms:W3CDTF">2017-11-04T12:28:25Z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