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7"/>
  </p:notesMasterIdLst>
  <p:sldIdLst>
    <p:sldId id="262" r:id="rId2"/>
    <p:sldId id="354" r:id="rId3"/>
    <p:sldId id="356" r:id="rId4"/>
    <p:sldId id="357" r:id="rId5"/>
    <p:sldId id="358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0" autoAdjust="0"/>
    <p:restoredTop sz="86410" autoAdjust="0"/>
  </p:normalViewPr>
  <p:slideViewPr>
    <p:cSldViewPr>
      <p:cViewPr varScale="1">
        <p:scale>
          <a:sx n="45" d="100"/>
          <a:sy n="45" d="100"/>
        </p:scale>
        <p:origin x="102" y="100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371C89-DD67-46E9-92F1-E6A3FC57CB49}" type="datetimeFigureOut">
              <a:rPr lang="en-GB" smtClean="0"/>
              <a:t>05/03/2017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5CBBDB-A18E-4F98-A87C-957293B612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05907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5CBBDB-A18E-4F98-A87C-957293B61237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01173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ctrTitle"/>
          </p:nvPr>
        </p:nvSpPr>
        <p:spPr>
          <a:xfrm>
            <a:off x="928662" y="1446603"/>
            <a:ext cx="7172348" cy="1102519"/>
          </a:xfrm>
        </p:spPr>
        <p:txBody>
          <a:bodyPr/>
          <a:lstStyle/>
          <a:p>
            <a:r>
              <a:rPr kumimoji="1" lang="en-US" altLang="ja-JP" dirty="0"/>
              <a:t>Click to edit Master title style</a:t>
            </a:r>
            <a:endParaRPr kumimoji="1" lang="ja-JP" altLang="en-US" dirty="0"/>
          </a:p>
        </p:txBody>
      </p:sp>
      <p:sp>
        <p:nvSpPr>
          <p:cNvPr id="8" name="図形 7"/>
          <p:cNvSpPr>
            <a:spLocks noGrp="1"/>
          </p:cNvSpPr>
          <p:nvPr>
            <p:ph type="subTitle" idx="1"/>
          </p:nvPr>
        </p:nvSpPr>
        <p:spPr>
          <a:xfrm>
            <a:off x="1371600" y="2732486"/>
            <a:ext cx="6400800" cy="96441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dirty="0"/>
              <a:t>Click to edit Master subtitle style</a:t>
            </a:r>
            <a:endParaRPr kumimoji="1" lang="ja-JP" altLang="en-US" dirty="0"/>
          </a:p>
        </p:txBody>
      </p:sp>
      <p:sp>
        <p:nvSpPr>
          <p:cNvPr id="12" name="図形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17777-D806-457E-88E1-15CA8FF90CC1}" type="datetimeFigureOut">
              <a:rPr lang="en-GB" smtClean="0"/>
              <a:t>05/03/2017</a:t>
            </a:fld>
            <a:endParaRPr lang="en-GB"/>
          </a:p>
        </p:txBody>
      </p:sp>
      <p:sp>
        <p:nvSpPr>
          <p:cNvPr id="11" name="図形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8" name="図形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FFB9C-79DD-4AEC-A631-AF2DB78A9C1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8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 build="p">
        <p:tmplLst>
          <p:tmpl lvl="1">
            <p:tnLst>
              <p:par>
                <p:cTn presetID="2" presetClass="entr" presetSubtype="2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671514" y="205978"/>
            <a:ext cx="7829576" cy="758417"/>
          </a:xfrm>
        </p:spPr>
        <p:txBody>
          <a:bodyPr/>
          <a:lstStyle/>
          <a:p>
            <a:r>
              <a:rPr kumimoji="1" lang="en-US" altLang="ja-JP"/>
              <a:t>Click to edit Master title style</a:t>
            </a:r>
            <a:endParaRPr kumimoji="1" lang="ja-JP" altLang="en-US" dirty="0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671514" y="964395"/>
            <a:ext cx="7829576" cy="3268289"/>
          </a:xfrm>
        </p:spPr>
        <p:txBody>
          <a:bodyPr vert="eaVert"/>
          <a:lstStyle/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17777-D806-457E-88E1-15CA8FF90CC1}" type="datetimeFigureOut">
              <a:rPr lang="en-GB" smtClean="0"/>
              <a:t>05/03/2017</a:t>
            </a:fld>
            <a:endParaRPr lang="en-GB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FFB9C-79DD-4AEC-A631-AF2DB78A9C1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 orient="vert"/>
          </p:nvPr>
        </p:nvSpPr>
        <p:spPr>
          <a:xfrm>
            <a:off x="6643702" y="214298"/>
            <a:ext cx="1785950" cy="4174348"/>
          </a:xfrm>
        </p:spPr>
        <p:txBody>
          <a:bodyPr vert="eaVert"/>
          <a:lstStyle>
            <a:lvl1pPr>
              <a:defRPr>
                <a:gradFill flip="none" rotWithShape="1">
                  <a:gsLst>
                    <a:gs pos="0">
                      <a:schemeClr val="tx1">
                        <a:tint val="65000"/>
                      </a:schemeClr>
                    </a:gs>
                    <a:gs pos="49900">
                      <a:schemeClr val="tx1">
                        <a:tint val="95000"/>
                      </a:schemeClr>
                    </a:gs>
                    <a:gs pos="50000">
                      <a:schemeClr val="tx1"/>
                    </a:gs>
                    <a:gs pos="100000">
                      <a:schemeClr val="tx1">
                        <a:tint val="95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r>
              <a:rPr kumimoji="1" lang="en-US" altLang="ja-JP"/>
              <a:t>Click to edit Master title style</a:t>
            </a:r>
            <a:endParaRPr kumimoji="1" lang="ja-JP" altLang="en-US" dirty="0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642910" y="205980"/>
            <a:ext cx="5834090" cy="4187440"/>
          </a:xfrm>
        </p:spPr>
        <p:txBody>
          <a:bodyPr vert="eaVert"/>
          <a:lstStyle/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652450" y="4767263"/>
            <a:ext cx="2133600" cy="273844"/>
          </a:xfrm>
        </p:spPr>
        <p:txBody>
          <a:bodyPr/>
          <a:lstStyle/>
          <a:p>
            <a:fld id="{07517777-D806-457E-88E1-15CA8FF90CC1}" type="datetimeFigureOut">
              <a:rPr lang="en-GB" smtClean="0"/>
              <a:t>05/03/2017</a:t>
            </a:fld>
            <a:endParaRPr lang="en-GB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6286512" y="4767263"/>
            <a:ext cx="2133600" cy="273844"/>
          </a:xfrm>
        </p:spPr>
        <p:txBody>
          <a:bodyPr/>
          <a:lstStyle/>
          <a:p>
            <a:fld id="{D45FFB9C-79DD-4AEC-A631-AF2DB78A9C1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x" preserve="1">
  <p:cSld name="1_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17777-D806-457E-88E1-15CA8FF90CC1}" type="datetimeFigureOut">
              <a:rPr lang="en-GB" smtClean="0"/>
              <a:t>05/03/2017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FFB9C-79DD-4AEC-A631-AF2DB78A9C1C}" type="slidenum">
              <a:rPr lang="en-GB" smtClean="0"/>
              <a:t>‹#›</a:t>
            </a:fld>
            <a:endParaRPr lang="en-GB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-252536" y="186858"/>
            <a:ext cx="9649072" cy="892"/>
            <a:chOff x="-252536" y="187772"/>
            <a:chExt cx="9649072" cy="892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-252536" y="187772"/>
              <a:ext cx="9649072" cy="0"/>
            </a:xfrm>
            <a:prstGeom prst="line">
              <a:avLst/>
            </a:prstGeom>
            <a:ln w="7620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145681" y="188664"/>
              <a:ext cx="610107" cy="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5919572" y="187772"/>
              <a:ext cx="1226108" cy="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5919572" y="188664"/>
              <a:ext cx="610107" cy="0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5214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>
        <p:tmplLst>
          <p:tmpl lvl="1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x" preserve="1">
  <p:cSld name="2_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17777-D806-457E-88E1-15CA8FF90CC1}" type="datetimeFigureOut">
              <a:rPr lang="en-GB" smtClean="0"/>
              <a:t>05/03/2017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FFB9C-79DD-4AEC-A631-AF2DB78A9C1C}" type="slidenum">
              <a:rPr lang="en-GB" smtClean="0"/>
              <a:t>‹#›</a:t>
            </a:fld>
            <a:endParaRPr lang="en-GB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-252536" y="186858"/>
            <a:ext cx="9649072" cy="892"/>
            <a:chOff x="-252536" y="187772"/>
            <a:chExt cx="9649072" cy="892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-252536" y="187772"/>
              <a:ext cx="9649072" cy="0"/>
            </a:xfrm>
            <a:prstGeom prst="line">
              <a:avLst/>
            </a:prstGeom>
            <a:ln w="7620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145681" y="188664"/>
              <a:ext cx="610107" cy="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5919572" y="187772"/>
              <a:ext cx="1226108" cy="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6535574" y="187772"/>
              <a:ext cx="610107" cy="0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127664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>
        <p:tmplLst>
          <p:tmpl lvl="1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17777-D806-457E-88E1-15CA8FF90CC1}" type="datetimeFigureOut">
              <a:rPr lang="en-GB" smtClean="0"/>
              <a:t>05/03/2017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FFB9C-79DD-4AEC-A631-AF2DB78A9C1C}" type="slidenum">
              <a:rPr lang="en-GB" smtClean="0"/>
              <a:t>‹#›</a:t>
            </a:fld>
            <a:endParaRPr lang="en-GB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-252536" y="183415"/>
            <a:ext cx="9649072" cy="3443"/>
            <a:chOff x="-252536" y="184329"/>
            <a:chExt cx="9649072" cy="3443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-252536" y="187772"/>
              <a:ext cx="9649072" cy="0"/>
            </a:xfrm>
            <a:prstGeom prst="line">
              <a:avLst/>
            </a:prstGeom>
            <a:ln w="7620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>
              <a:cxnSpLocks/>
            </p:cNvCxnSpPr>
            <p:nvPr/>
          </p:nvCxnSpPr>
          <p:spPr>
            <a:xfrm flipV="1">
              <a:off x="5919572" y="184329"/>
              <a:ext cx="1836216" cy="3443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>
              <a:cxnSpLocks/>
            </p:cNvCxnSpPr>
            <p:nvPr/>
          </p:nvCxnSpPr>
          <p:spPr>
            <a:xfrm>
              <a:off x="7754591" y="184329"/>
              <a:ext cx="201785" cy="0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4" name="Picture 13" descr="Magnifying Glass Vector Set - Free Vector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47163" b="97991" l="51375" r="99875">
                        <a14:foregroundMark x1="82125" y1="63475" x2="83500" y2="6997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6644" t="76234" r="-1"/>
          <a:stretch/>
        </p:blipFill>
        <p:spPr>
          <a:xfrm>
            <a:off x="8043902" y="431756"/>
            <a:ext cx="550161" cy="592018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7486050" y="-155743"/>
            <a:ext cx="1108013" cy="1155879"/>
          </a:xfrm>
          <a:prstGeom prst="rect">
            <a:avLst/>
          </a:prstGeom>
          <a:blipFill dpi="0" rotWithShape="1">
            <a:blip r:embed="rId4">
              <a:alphaModFix amt="55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37068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>
        <p:tmplLst>
          <p:tmpl lvl="1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Click to edit Master title style</a:t>
            </a:r>
            <a:endParaRPr kumimoji="1" lang="ja-JP" altLang="en-US" dirty="0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="1"/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kumimoji="1" lang="en-US" altLang="ja-JP" dirty="0"/>
              <a:t>Click to edit Master text styles</a:t>
            </a:r>
          </a:p>
          <a:p>
            <a:pPr lvl="1"/>
            <a:r>
              <a:rPr kumimoji="1" lang="en-US" altLang="ja-JP" dirty="0"/>
              <a:t>Second level</a:t>
            </a:r>
          </a:p>
          <a:p>
            <a:pPr lvl="2"/>
            <a:r>
              <a:rPr kumimoji="1" lang="en-US" altLang="ja-JP" dirty="0"/>
              <a:t>Third level</a:t>
            </a:r>
          </a:p>
          <a:p>
            <a:pPr lvl="3"/>
            <a:r>
              <a:rPr kumimoji="1" lang="en-US" altLang="ja-JP" dirty="0"/>
              <a:t>Fourth level</a:t>
            </a:r>
          </a:p>
          <a:p>
            <a:pPr lvl="4"/>
            <a:r>
              <a:rPr kumimoji="1" lang="en-US" altLang="ja-JP" dirty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17777-D806-457E-88E1-15CA8FF90CC1}" type="datetimeFigureOut">
              <a:rPr lang="en-GB" smtClean="0"/>
              <a:t>05/03/2017</a:t>
            </a:fld>
            <a:endParaRPr lang="en-GB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FFB9C-79DD-4AEC-A631-AF2DB78A9C1C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-252536" y="123478"/>
            <a:ext cx="9649072" cy="0"/>
          </a:xfrm>
          <a:prstGeom prst="line">
            <a:avLst/>
          </a:prstGeom>
          <a:ln w="762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7145681" y="124370"/>
            <a:ext cx="610107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 userDrawn="1"/>
        </p:nvCxnSpPr>
        <p:spPr>
          <a:xfrm>
            <a:off x="6535574" y="124370"/>
            <a:ext cx="610107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 userDrawn="1"/>
        </p:nvCxnSpPr>
        <p:spPr>
          <a:xfrm>
            <a:off x="7145680" y="124370"/>
            <a:ext cx="610107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  <p:bldP spid="3" grpId="0" uiExpand="1" build="p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1000101" y="3536163"/>
            <a:ext cx="7215239" cy="64650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en-US" altLang="ja-JP"/>
              <a:t>Click to edit Master title style</a:t>
            </a:r>
            <a:endParaRPr kumimoji="1" lang="ja-JP" altLang="en-US" dirty="0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1000101" y="2143122"/>
            <a:ext cx="7215238" cy="133946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2"/>
                </a:solidFill>
              </a:defRPr>
            </a:lvl2pPr>
            <a:lvl3pPr marL="914400" indent="0">
              <a:buNone/>
              <a:defRPr sz="1600">
                <a:solidFill>
                  <a:schemeClr val="tx2"/>
                </a:solidFill>
              </a:defRPr>
            </a:lvl3pPr>
            <a:lvl4pPr marL="1371600" indent="0">
              <a:buNone/>
              <a:defRPr sz="1400">
                <a:solidFill>
                  <a:schemeClr val="tx2"/>
                </a:solidFill>
              </a:defRPr>
            </a:lvl4pPr>
            <a:lvl5pPr marL="1828800" indent="0">
              <a:buNone/>
              <a:defRPr sz="1400">
                <a:solidFill>
                  <a:schemeClr val="tx2"/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517777-D806-457E-88E1-15CA8FF90CC1}" type="datetimeFigureOut">
              <a:rPr lang="en-GB" smtClean="0"/>
              <a:t>05/03/2017</a:t>
            </a:fld>
            <a:endParaRPr lang="en-GB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5FFB9C-79DD-4AEC-A631-AF2DB78A9C1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17777-D806-457E-88E1-15CA8FF90CC1}" type="datetimeFigureOut">
              <a:rPr lang="en-GB" smtClean="0"/>
              <a:t>05/03/2017</a:t>
            </a:fld>
            <a:endParaRPr lang="en-GB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FFB9C-79DD-4AEC-A631-AF2DB78A9C1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lang="ja-JP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5" name="図形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lang="ja-JP"/>
          </a:p>
        </p:txBody>
      </p:sp>
      <p:sp>
        <p:nvSpPr>
          <p:cNvPr id="6" name="図形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7" name="図形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17777-D806-457E-88E1-15CA8FF90CC1}" type="datetimeFigureOut">
              <a:rPr lang="en-GB" smtClean="0"/>
              <a:t>05/03/2017</a:t>
            </a:fld>
            <a:endParaRPr lang="en-GB"/>
          </a:p>
        </p:txBody>
      </p:sp>
      <p:sp>
        <p:nvSpPr>
          <p:cNvPr id="8" name="図形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図形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FFB9C-79DD-4AEC-A631-AF2DB78A9C1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1671646" y="3429006"/>
            <a:ext cx="6400816" cy="696515"/>
          </a:xfrm>
        </p:spPr>
        <p:txBody>
          <a:bodyPr/>
          <a:lstStyle/>
          <a:p>
            <a:r>
              <a:rPr kumimoji="1" lang="en-US" altLang="ja-JP"/>
              <a:t>Click to edit Master title style</a:t>
            </a:r>
            <a:endParaRPr kumimoji="1" lang="ja-JP" altLang="en-US" dirty="0"/>
          </a:p>
        </p:txBody>
      </p:sp>
      <p:sp>
        <p:nvSpPr>
          <p:cNvPr id="3" name="図形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17777-D806-457E-88E1-15CA8FF90CC1}" type="datetimeFigureOut">
              <a:rPr lang="en-GB" smtClean="0"/>
              <a:t>05/03/2017</a:t>
            </a:fld>
            <a:endParaRPr lang="en-GB"/>
          </a:p>
        </p:txBody>
      </p:sp>
      <p:sp>
        <p:nvSpPr>
          <p:cNvPr id="4" name="図形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図形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FFB9C-79DD-4AEC-A631-AF2DB78A9C1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17777-D806-457E-88E1-15CA8FF90CC1}" type="datetimeFigureOut">
              <a:rPr lang="en-GB" smtClean="0"/>
              <a:t>05/03/2017</a:t>
            </a:fld>
            <a:endParaRPr lang="en-GB"/>
          </a:p>
        </p:txBody>
      </p:sp>
      <p:sp>
        <p:nvSpPr>
          <p:cNvPr id="3" name="図形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図形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FFB9C-79DD-4AEC-A631-AF2DB78A9C1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3575050" y="1071553"/>
            <a:ext cx="5111750" cy="352307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lang="ja-JP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17777-D806-457E-88E1-15CA8FF90CC1}" type="datetimeFigureOut">
              <a:rPr lang="en-GB" smtClean="0"/>
              <a:t>05/03/2017</a:t>
            </a:fld>
            <a:endParaRPr lang="en-GB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FFB9C-79DD-4AEC-A631-AF2DB78A9C1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1792288" y="3761185"/>
            <a:ext cx="5486400" cy="310763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kumimoji="1" lang="en-US" altLang="ja-JP"/>
              <a:t>Click to edit Master title style</a:t>
            </a:r>
            <a:endParaRPr kumimoji="1" lang="ja-JP" altLang="en-US" dirty="0"/>
          </a:p>
        </p:txBody>
      </p:sp>
      <p:sp>
        <p:nvSpPr>
          <p:cNvPr id="3" name="正方形/長方形 2"/>
          <p:cNvSpPr>
            <a:spLocks noGrp="1"/>
          </p:cNvSpPr>
          <p:nvPr>
            <p:ph type="pic" idx="1"/>
          </p:nvPr>
        </p:nvSpPr>
        <p:spPr>
          <a:xfrm>
            <a:off x="1792288" y="557220"/>
            <a:ext cx="5486400" cy="3086100"/>
          </a:xfrm>
          <a:prstGeom prst="rect">
            <a:avLst/>
          </a:prstGeom>
          <a:noFill/>
          <a:ln w="50800" cap="sq">
            <a:solidFill>
              <a:schemeClr val="tx1"/>
            </a:solidFill>
            <a:miter lim="800000"/>
          </a:ln>
          <a:effectLst>
            <a:outerShdw blurRad="76200" dist="50800" dir="13500000" algn="tl" rotWithShape="0">
              <a:schemeClr val="bg1">
                <a:alpha val="80000"/>
              </a:scheme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en-US" altLang="ja-JP"/>
              <a:t>Click icon to add picture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1792288" y="4111243"/>
            <a:ext cx="5486400" cy="603647"/>
          </a:xfrm>
        </p:spPr>
        <p:txBody>
          <a:bodyPr/>
          <a:lstStyle>
            <a:lvl1pPr marL="0" indent="0" algn="ctr">
              <a:buNone/>
              <a:defRPr sz="1400"/>
            </a:lvl1pPr>
            <a:lvl2pPr marL="457200" indent="0" algn="ctr">
              <a:buNone/>
              <a:defRPr sz="1200"/>
            </a:lvl2pPr>
            <a:lvl3pPr marL="914400" indent="0" algn="ctr">
              <a:buNone/>
              <a:defRPr sz="1000"/>
            </a:lvl3pPr>
            <a:lvl4pPr marL="1371600" indent="0" algn="ctr">
              <a:buNone/>
              <a:defRPr sz="900"/>
            </a:lvl4pPr>
            <a:lvl5pPr marL="1828800" indent="0" algn="ctr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lang="ja-JP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17777-D806-457E-88E1-15CA8FF90CC1}" type="datetimeFigureOut">
              <a:rPr lang="en-GB" smtClean="0"/>
              <a:t>05/03/2017</a:t>
            </a:fld>
            <a:endParaRPr lang="en-GB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FFB9C-79DD-4AEC-A631-AF2DB78A9C1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正方形/長方形 17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kumimoji="1" lang="en-US" altLang="ja-JP" dirty="0"/>
              <a:t>Click to edit Master text styles</a:t>
            </a:r>
          </a:p>
          <a:p>
            <a:pPr lvl="1"/>
            <a:r>
              <a:rPr kumimoji="1" lang="en-US" altLang="ja-JP" dirty="0"/>
              <a:t>Second level</a:t>
            </a:r>
          </a:p>
          <a:p>
            <a:pPr lvl="2"/>
            <a:r>
              <a:rPr kumimoji="1" lang="en-US" altLang="ja-JP" dirty="0"/>
              <a:t>Third level</a:t>
            </a:r>
          </a:p>
          <a:p>
            <a:pPr lvl="3"/>
            <a:r>
              <a:rPr kumimoji="1" lang="en-US" altLang="ja-JP" dirty="0"/>
              <a:t>Fourth level</a:t>
            </a:r>
          </a:p>
          <a:p>
            <a:pPr lvl="4"/>
            <a:r>
              <a:rPr kumimoji="1" lang="en-US" altLang="ja-JP" dirty="0"/>
              <a:t>Fifth level</a:t>
            </a:r>
            <a:endParaRPr kumimoji="1" lang="ja-JP" altLang="en-US" dirty="0"/>
          </a:p>
        </p:txBody>
      </p:sp>
      <p:sp>
        <p:nvSpPr>
          <p:cNvPr id="29" name="正方形/長方形 28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07517777-D806-457E-88E1-15CA8FF90CC1}" type="datetimeFigureOut">
              <a:rPr lang="en-GB" smtClean="0"/>
              <a:t>05/03/2017</a:t>
            </a:fld>
            <a:endParaRPr lang="en-GB"/>
          </a:p>
        </p:txBody>
      </p:sp>
      <p:sp>
        <p:nvSpPr>
          <p:cNvPr id="4" name="正方形/長方形 3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0" name="正方形/長方形 9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D45FFB9C-79DD-4AEC-A631-AF2DB78A9C1C}" type="slidenum">
              <a:rPr lang="en-GB" smtClean="0"/>
              <a:t>‹#›</a:t>
            </a:fld>
            <a:endParaRPr lang="en-GB"/>
          </a:p>
        </p:txBody>
      </p:sp>
      <p:sp>
        <p:nvSpPr>
          <p:cNvPr id="22" name="正方形/長方形 2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</p:spPr>
        <p:txBody>
          <a:bodyPr vert="horz" rtlCol="0" anchor="ctr">
            <a:normAutofit/>
          </a:bodyPr>
          <a:lstStyle/>
          <a:p>
            <a:r>
              <a:rPr kumimoji="1" lang="en-US" altLang="ja-JP" dirty="0"/>
              <a:t>Click to edit Master title style</a:t>
            </a:r>
            <a:endParaRPr kumimoji="1"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7" r:id="rId12"/>
    <p:sldLayoutId id="2147483688" r:id="rId13"/>
    <p:sldLayoutId id="2147483686" r:id="rId14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uiExpand="1" build="p">
        <p:tmplLst>
          <p:tmpl lvl="1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2" grpId="0"/>
    </p:bldLst>
  </p:timing>
  <p:txStyles>
    <p:titleStyle>
      <a:lvl1pPr algn="ctr" rtl="0" eaLnBrk="1" latinLnBrk="0" hangingPunct="1">
        <a:spcBef>
          <a:spcPct val="0"/>
        </a:spcBef>
        <a:buNone/>
        <a:defRPr kumimoji="1" sz="4400" baseline="0">
          <a:ln w="12700">
            <a:solidFill>
              <a:schemeClr val="tx1">
                <a:tint val="95000"/>
              </a:schemeClr>
            </a:solidFill>
          </a:ln>
          <a:gradFill>
            <a:gsLst>
              <a:gs pos="0">
                <a:schemeClr val="tx1">
                  <a:tint val="65000"/>
                </a:schemeClr>
              </a:gs>
              <a:gs pos="49900">
                <a:schemeClr val="tx1">
                  <a:tint val="95000"/>
                </a:schemeClr>
              </a:gs>
              <a:gs pos="50000">
                <a:schemeClr val="tx1"/>
              </a:gs>
              <a:gs pos="100000">
                <a:schemeClr val="tx1">
                  <a:tint val="95000"/>
                </a:schemeClr>
              </a:gs>
            </a:gsLst>
            <a:lin ang="5400000" scaled="1"/>
          </a:gradFill>
          <a:effectLst>
            <a:outerShdw blurRad="127000" algn="tl" rotWithShape="0">
              <a:schemeClr val="bg1">
                <a:alpha val="50000"/>
              </a:scheme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tx1"/>
        </a:buClr>
        <a:buFont typeface="Wingdings"/>
        <a:buChar char="n"/>
        <a:defRPr kumimoji="1" sz="3200" b="1" baseline="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tx2">
            <a:shade val="75000"/>
          </a:schemeClr>
        </a:buClr>
        <a:buSzPct val="85000"/>
        <a:buFont typeface="Wingdings"/>
        <a:buChar char="n"/>
        <a:defRPr kumimoji="1" sz="2800" b="1" baseline="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4">
            <a:shade val="50000"/>
          </a:schemeClr>
        </a:buClr>
        <a:buSzPct val="75000"/>
        <a:buFont typeface="Wingdings"/>
        <a:buChar char="n"/>
        <a:defRPr kumimoji="1" sz="2400" b="1" baseline="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6">
            <a:shade val="50000"/>
          </a:schemeClr>
        </a:buClr>
        <a:buSzPct val="75000"/>
        <a:buFont typeface="Wingdings"/>
        <a:buChar char="n"/>
        <a:defRPr kumimoji="1" sz="2000" b="1" baseline="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3">
            <a:shade val="50000"/>
          </a:schemeClr>
        </a:buClr>
        <a:buSzPct val="70000"/>
        <a:buFont typeface="Wingdings"/>
        <a:buChar char="n"/>
        <a:defRPr kumimoji="1" sz="2000" b="1" baseline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>
            <a:shade val="50000"/>
          </a:schemeClr>
        </a:buClr>
        <a:buSzPct val="60000"/>
        <a:buFont typeface="Wingdings"/>
        <a:buChar char="n"/>
        <a:defRPr kumimoji="1" sz="20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2">
            <a:shade val="50000"/>
          </a:schemeClr>
        </a:buClr>
        <a:buSzPct val="60000"/>
        <a:buFont typeface="Wingdings"/>
        <a:buChar char="n"/>
        <a:defRPr kumimoji="1" sz="20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5">
            <a:shade val="50000"/>
          </a:schemeClr>
        </a:buClr>
        <a:buSzPct val="60000"/>
        <a:buFont typeface="Wingdings"/>
        <a:buChar char="n"/>
        <a:defRPr kumimoji="1" sz="200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tx1"/>
        </a:buClr>
        <a:buSzPct val="50000"/>
        <a:buFont typeface="Wingdings"/>
        <a:buChar char="n"/>
        <a:defRPr kumimoji="1" sz="20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The Focused Jesus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7451" y="2732486"/>
            <a:ext cx="8495029" cy="1855488"/>
          </a:xfrm>
        </p:spPr>
        <p:txBody>
          <a:bodyPr>
            <a:normAutofit/>
          </a:bodyPr>
          <a:lstStyle/>
          <a:p>
            <a:pPr marR="0" lvl="0" rtl="0"/>
            <a:r>
              <a:rPr lang="en-GB" dirty="0"/>
              <a:t>Jesus’ ministry in the last week of His </a:t>
            </a:r>
            <a:br>
              <a:rPr lang="en-GB" dirty="0"/>
            </a:br>
            <a:r>
              <a:rPr lang="en-GB" dirty="0"/>
              <a:t>mortal life</a:t>
            </a:r>
          </a:p>
          <a:p>
            <a:pPr marR="0" lvl="0" rtl="0"/>
            <a:r>
              <a:rPr lang="en-GB" dirty="0"/>
              <a:t>John 12:1-19:42</a:t>
            </a:r>
          </a:p>
        </p:txBody>
      </p:sp>
      <p:pic>
        <p:nvPicPr>
          <p:cNvPr id="1026" name="Picture 2" descr="C:\Users\Ron\AppData\Local\Temp\Temporary Internet Files\Content.IE5\9L4WVNKP\MC900436345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451" y="627293"/>
            <a:ext cx="857250" cy="857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Ron\AppData\Local\Temp\Temporary Internet Files\Content.IE5\9L4WVNKP\MP900407485[1]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000" t="8334" r="35999" b="12726"/>
          <a:stretch/>
        </p:blipFill>
        <p:spPr bwMode="auto">
          <a:xfrm>
            <a:off x="7663274" y="321318"/>
            <a:ext cx="657049" cy="108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Straight Connector 4"/>
          <p:cNvCxnSpPr/>
          <p:nvPr/>
        </p:nvCxnSpPr>
        <p:spPr>
          <a:xfrm>
            <a:off x="-252536" y="1401438"/>
            <a:ext cx="9649072" cy="0"/>
          </a:xfrm>
          <a:prstGeom prst="line">
            <a:avLst/>
          </a:prstGeom>
          <a:ln w="762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535574" y="1402330"/>
            <a:ext cx="610107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>
            <a:off x="5940152" y="1401438"/>
            <a:ext cx="2380171" cy="892"/>
            <a:chOff x="5940152" y="1401438"/>
            <a:chExt cx="2380171" cy="892"/>
          </a:xfrm>
        </p:grpSpPr>
        <p:cxnSp>
          <p:nvCxnSpPr>
            <p:cNvPr id="12" name="Straight Connector 11"/>
            <p:cNvCxnSpPr/>
            <p:nvPr/>
          </p:nvCxnSpPr>
          <p:spPr>
            <a:xfrm>
              <a:off x="5940152" y="1402330"/>
              <a:ext cx="1815636" cy="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cxnSpLocks/>
            </p:cNvCxnSpPr>
            <p:nvPr/>
          </p:nvCxnSpPr>
          <p:spPr>
            <a:xfrm>
              <a:off x="7663274" y="1401438"/>
              <a:ext cx="657049" cy="0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3"/>
          <p:cNvGrpSpPr/>
          <p:nvPr/>
        </p:nvGrpSpPr>
        <p:grpSpPr>
          <a:xfrm>
            <a:off x="7412770" y="861378"/>
            <a:ext cx="1313979" cy="1432962"/>
            <a:chOff x="7412770" y="861378"/>
            <a:chExt cx="1313979" cy="1432962"/>
          </a:xfrm>
        </p:grpSpPr>
        <p:pic>
          <p:nvPicPr>
            <p:cNvPr id="13" name="Picture 12" descr="Magnifying Glass Vector Set - Free Vector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47163" b="97991" l="51375" r="99875">
                          <a14:foregroundMark x1="82125" y1="63475" x2="83500" y2="69976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6644" t="76234" r="-1"/>
            <a:stretch/>
          </p:blipFill>
          <p:spPr>
            <a:xfrm>
              <a:off x="8083175" y="1601802"/>
              <a:ext cx="643574" cy="692538"/>
            </a:xfrm>
            <a:prstGeom prst="rect">
              <a:avLst/>
            </a:prstGeom>
          </p:spPr>
        </p:pic>
        <p:sp>
          <p:nvSpPr>
            <p:cNvPr id="7" name="Rectangle 6"/>
            <p:cNvSpPr/>
            <p:nvPr/>
          </p:nvSpPr>
          <p:spPr>
            <a:xfrm>
              <a:off x="7412770" y="861378"/>
              <a:ext cx="1296144" cy="1388690"/>
            </a:xfrm>
            <a:prstGeom prst="rect">
              <a:avLst/>
            </a:prstGeom>
            <a:blipFill dpi="0" rotWithShape="1">
              <a:blip r:embed="rId7">
                <a:alphaModFix amt="55000"/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963095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500"/>
                            </p:stCondLst>
                            <p:childTnLst>
                              <p:par>
                                <p:cTn id="13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5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0"/>
                            </p:stCondLst>
                            <p:childTnLst>
                              <p:par>
                                <p:cTn id="2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6200"/>
                            </p:stCondLst>
                            <p:childTnLst>
                              <p:par>
                                <p:cTn id="32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6700"/>
                            </p:stCondLst>
                            <p:childTnLst>
                              <p:par>
                                <p:cTn id="37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9250"/>
                            </p:stCondLst>
                            <p:childTnLst>
                              <p:par>
                                <p:cTn id="42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05978"/>
            <a:ext cx="8686800" cy="1501675"/>
          </a:xfrm>
        </p:spPr>
        <p:txBody>
          <a:bodyPr>
            <a:normAutofit/>
          </a:bodyPr>
          <a:lstStyle/>
          <a:p>
            <a:r>
              <a:rPr lang="en-GB" dirty="0"/>
              <a:t>Dealing with the emotional journey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24" y="1347615"/>
            <a:ext cx="9109376" cy="3795885"/>
          </a:xfrm>
        </p:spPr>
        <p:txBody>
          <a:bodyPr>
            <a:normAutofit lnSpcReduction="10000"/>
          </a:bodyPr>
          <a:lstStyle/>
          <a:p>
            <a:pPr lvl="0"/>
            <a:r>
              <a:rPr lang="en-GB" dirty="0"/>
              <a:t>The cross was beyond the thinking of the disciples</a:t>
            </a:r>
          </a:p>
          <a:p>
            <a:pPr lvl="1"/>
            <a:r>
              <a:rPr lang="en-GB" dirty="0"/>
              <a:t>What Jesus was saying just did not compute</a:t>
            </a:r>
          </a:p>
          <a:p>
            <a:pPr lvl="1"/>
            <a:r>
              <a:rPr lang="en-GB" dirty="0"/>
              <a:t>The disciples repeatedly asked for more</a:t>
            </a:r>
            <a:br>
              <a:rPr lang="en-GB" dirty="0"/>
            </a:br>
            <a:r>
              <a:rPr lang="en-GB" dirty="0"/>
              <a:t>information because it didn’t make sense</a:t>
            </a:r>
          </a:p>
          <a:p>
            <a:pPr lvl="0"/>
            <a:r>
              <a:rPr lang="en-GB" dirty="0"/>
              <a:t>Jesus’ reply is that they will get it all </a:t>
            </a:r>
            <a:br>
              <a:rPr lang="en-GB" dirty="0"/>
            </a:br>
            <a:r>
              <a:rPr lang="en-GB" dirty="0"/>
              <a:t>when the Spirit comes</a:t>
            </a:r>
          </a:p>
          <a:p>
            <a:pPr lvl="1"/>
            <a:r>
              <a:rPr lang="en-GB" dirty="0"/>
              <a:t>The divine penny will drop!</a:t>
            </a:r>
          </a:p>
        </p:txBody>
      </p:sp>
      <p:pic>
        <p:nvPicPr>
          <p:cNvPr id="4" name="Picture 3" descr="TRIBEWORK: The Circular Effect of &lt;strong&gt;Emotions&lt;/strong&gt;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3167" b="67167" l="0" r="35500">
                        <a14:foregroundMark x1="14375" y1="39667" x2="14375" y2="39667"/>
                        <a14:foregroundMark x1="24000" y1="37167" x2="24000" y2="37167"/>
                        <a14:foregroundMark x1="18125" y1="51833" x2="18125" y2="51833"/>
                        <a14:foregroundMark x1="19875" y1="52500" x2="19875" y2="52500"/>
                        <a14:foregroundMark x1="10250" y1="53667" x2="25875" y2="55000"/>
                        <a14:foregroundMark x1="14000" y1="36500" x2="14375" y2="43333"/>
                        <a14:foregroundMark x1="23125" y1="36000" x2="23125" y2="45167"/>
                        <a14:foregroundMark x1="11625" y1="55000" x2="19000" y2="51167"/>
                        <a14:foregroundMark x1="17625" y1="51167" x2="25875" y2="5683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8200" r="64801" b="31800"/>
          <a:stretch/>
        </p:blipFill>
        <p:spPr>
          <a:xfrm>
            <a:off x="7711532" y="1311997"/>
            <a:ext cx="1203868" cy="1282556"/>
          </a:xfrm>
          <a:prstGeom prst="rect">
            <a:avLst/>
          </a:prstGeom>
        </p:spPr>
      </p:pic>
      <p:pic>
        <p:nvPicPr>
          <p:cNvPr id="7" name="Picture 6" descr="TRIBEWORK: The Circular Effect of &lt;strong&gt;Emotions&lt;/strong&gt;"/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0833" b="66667" l="34500" r="67000">
                        <a14:foregroundMark x1="45875" y1="34167" x2="46375" y2="43333"/>
                        <a14:foregroundMark x1="54625" y1="35500" x2="55000" y2="44000"/>
                        <a14:foregroundMark x1="44500" y1="55000" x2="56000" y2="55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0758" t="20309" r="31801" b="32460"/>
          <a:stretch/>
        </p:blipFill>
        <p:spPr>
          <a:xfrm>
            <a:off x="7690276" y="2622729"/>
            <a:ext cx="1288179" cy="1218760"/>
          </a:xfrm>
          <a:prstGeom prst="rect">
            <a:avLst/>
          </a:prstGeom>
        </p:spPr>
      </p:pic>
      <p:pic>
        <p:nvPicPr>
          <p:cNvPr id="8" name="Picture 7" descr="TRIBEWORK: The Circular Effect of &lt;strong&gt;Emotions&lt;/strong&gt;"/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8500" b="67333" l="63625" r="99875">
                        <a14:foregroundMark x1="75500" y1="52000" x2="80125" y2="58833"/>
                        <a14:foregroundMark x1="83375" y1="57000" x2="83375" y2="57000"/>
                        <a14:foregroundMark x1="79250" y1="56333" x2="86625" y2="5633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64409" t="19769" b="31123"/>
          <a:stretch/>
        </p:blipFill>
        <p:spPr>
          <a:xfrm>
            <a:off x="7746154" y="3841490"/>
            <a:ext cx="1258151" cy="1302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5501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05979"/>
            <a:ext cx="8244408" cy="857250"/>
          </a:xfrm>
        </p:spPr>
        <p:txBody>
          <a:bodyPr/>
          <a:lstStyle/>
          <a:p>
            <a:r>
              <a:rPr lang="en-GB" dirty="0"/>
              <a:t>The emotional journey of faith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819871"/>
          </a:xfrm>
        </p:spPr>
        <p:txBody>
          <a:bodyPr>
            <a:normAutofit/>
          </a:bodyPr>
          <a:lstStyle/>
          <a:p>
            <a:r>
              <a:rPr lang="en-GB" dirty="0"/>
              <a:t>Jesus’ journey involved their temporary pain and disappointment</a:t>
            </a:r>
          </a:p>
          <a:p>
            <a:pPr lvl="1"/>
            <a:r>
              <a:rPr lang="en-GB" dirty="0"/>
              <a:t>You will be frustrated, confused, baffled and get partial glimpses on the way</a:t>
            </a:r>
          </a:p>
          <a:p>
            <a:pPr lvl="2"/>
            <a:r>
              <a:rPr lang="en-GB" dirty="0"/>
              <a:t>BUT JOY will come, is the promise of Jesus</a:t>
            </a:r>
          </a:p>
          <a:p>
            <a:pPr lvl="1"/>
            <a:r>
              <a:rPr lang="en-GB" dirty="0"/>
              <a:t>It’s like a birth (Isaiah 26:16-21)</a:t>
            </a:r>
          </a:p>
        </p:txBody>
      </p:sp>
      <p:pic>
        <p:nvPicPr>
          <p:cNvPr id="4" name="Picture 3" descr="TRIBEWORK: The Circular Effect of &lt;strong&gt;Emotions&lt;/strong&gt;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3167" b="67167" l="0" r="35500">
                        <a14:foregroundMark x1="14375" y1="39667" x2="14375" y2="39667"/>
                        <a14:foregroundMark x1="24000" y1="37167" x2="24000" y2="37167"/>
                        <a14:foregroundMark x1="18125" y1="51833" x2="18125" y2="51833"/>
                        <a14:foregroundMark x1="19875" y1="52500" x2="19875" y2="52500"/>
                        <a14:foregroundMark x1="10250" y1="53667" x2="25875" y2="55000"/>
                        <a14:foregroundMark x1="14000" y1="36500" x2="14375" y2="43333"/>
                        <a14:foregroundMark x1="23125" y1="36000" x2="23125" y2="45167"/>
                        <a14:foregroundMark x1="11625" y1="55000" x2="19000" y2="51167"/>
                        <a14:foregroundMark x1="17625" y1="51167" x2="25875" y2="5683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8200" r="64801" b="31800"/>
          <a:stretch/>
        </p:blipFill>
        <p:spPr>
          <a:xfrm>
            <a:off x="7711532" y="1311997"/>
            <a:ext cx="1203868" cy="1282556"/>
          </a:xfrm>
          <a:prstGeom prst="rect">
            <a:avLst/>
          </a:prstGeom>
        </p:spPr>
      </p:pic>
      <p:pic>
        <p:nvPicPr>
          <p:cNvPr id="5" name="Picture 4" descr="TRIBEWORK: The Circular Effect of &lt;strong&gt;Emotions&lt;/strong&gt;"/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0833" b="66667" l="34500" r="67000">
                        <a14:foregroundMark x1="45875" y1="34167" x2="46375" y2="43333"/>
                        <a14:foregroundMark x1="54625" y1="35500" x2="55000" y2="44000"/>
                        <a14:foregroundMark x1="44500" y1="55000" x2="56000" y2="55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0758" t="20309" r="31801" b="32460"/>
          <a:stretch/>
        </p:blipFill>
        <p:spPr>
          <a:xfrm>
            <a:off x="7690276" y="2622729"/>
            <a:ext cx="1288179" cy="1218760"/>
          </a:xfrm>
          <a:prstGeom prst="rect">
            <a:avLst/>
          </a:prstGeom>
        </p:spPr>
      </p:pic>
      <p:pic>
        <p:nvPicPr>
          <p:cNvPr id="6" name="Picture 5" descr="TRIBEWORK: The Circular Effect of &lt;strong&gt;Emotions&lt;/strong&gt;"/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8500" b="67333" l="63625" r="99875">
                        <a14:foregroundMark x1="75500" y1="52000" x2="80125" y2="58833"/>
                        <a14:foregroundMark x1="83375" y1="57000" x2="83375" y2="57000"/>
                        <a14:foregroundMark x1="79250" y1="56333" x2="86625" y2="5633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64409" t="19769" b="31123"/>
          <a:stretch/>
        </p:blipFill>
        <p:spPr>
          <a:xfrm>
            <a:off x="7746154" y="3841490"/>
            <a:ext cx="1258151" cy="1302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4097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750"/>
                            </p:stCondLst>
                            <p:childTnLst>
                              <p:par>
                                <p:cTn id="1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250"/>
                            </p:stCondLst>
                            <p:childTnLst>
                              <p:par>
                                <p:cTn id="1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750"/>
                            </p:stCondLst>
                            <p:childTnLst>
                              <p:par>
                                <p:cTn id="1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result of faith is JOY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943349"/>
          </a:xfrm>
        </p:spPr>
        <p:txBody>
          <a:bodyPr>
            <a:normAutofit/>
          </a:bodyPr>
          <a:lstStyle/>
          <a:p>
            <a:r>
              <a:rPr lang="en-GB" dirty="0"/>
              <a:t>Your joy will come when you get through</a:t>
            </a:r>
          </a:p>
          <a:p>
            <a:pPr lvl="1"/>
            <a:r>
              <a:rPr lang="en-GB" dirty="0"/>
              <a:t>It will entail His personal presence (16-22)</a:t>
            </a:r>
          </a:p>
          <a:p>
            <a:pPr lvl="1"/>
            <a:r>
              <a:rPr lang="en-GB" dirty="0"/>
              <a:t>It will include His boundless provision (23-28)</a:t>
            </a:r>
          </a:p>
          <a:p>
            <a:pPr lvl="1"/>
            <a:r>
              <a:rPr lang="en-GB" dirty="0"/>
              <a:t>It will be in the context of His triumphant position (29-33)</a:t>
            </a:r>
          </a:p>
        </p:txBody>
      </p:sp>
      <p:cxnSp>
        <p:nvCxnSpPr>
          <p:cNvPr id="8" name="Straight Arrow Connector 7"/>
          <p:cNvCxnSpPr>
            <a:cxnSpLocks/>
          </p:cNvCxnSpPr>
          <p:nvPr/>
        </p:nvCxnSpPr>
        <p:spPr>
          <a:xfrm>
            <a:off x="971600" y="4536677"/>
            <a:ext cx="6774554" cy="0"/>
          </a:xfrm>
          <a:prstGeom prst="straightConnector1">
            <a:avLst/>
          </a:prstGeom>
          <a:ln w="1587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TRIBEWORK: The Circular Effect of &lt;strong&gt;Emotions&lt;/strong&gt;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3167" b="67167" l="0" r="35500">
                        <a14:foregroundMark x1="14375" y1="39667" x2="14375" y2="39667"/>
                        <a14:foregroundMark x1="24000" y1="37167" x2="24000" y2="37167"/>
                        <a14:foregroundMark x1="18125" y1="51833" x2="18125" y2="51833"/>
                        <a14:foregroundMark x1="19875" y1="52500" x2="19875" y2="52500"/>
                        <a14:foregroundMark x1="10250" y1="53667" x2="25875" y2="55000"/>
                        <a14:foregroundMark x1="14000" y1="36500" x2="14375" y2="43333"/>
                        <a14:foregroundMark x1="23125" y1="36000" x2="23125" y2="45167"/>
                        <a14:foregroundMark x1="11625" y1="55000" x2="19000" y2="51167"/>
                        <a14:foregroundMark x1="17625" y1="51167" x2="25875" y2="5683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8200" r="64801" b="31800"/>
          <a:stretch/>
        </p:blipFill>
        <p:spPr>
          <a:xfrm>
            <a:off x="683568" y="3895399"/>
            <a:ext cx="1203868" cy="1282556"/>
          </a:xfrm>
          <a:prstGeom prst="rect">
            <a:avLst/>
          </a:prstGeom>
        </p:spPr>
      </p:pic>
      <p:pic>
        <p:nvPicPr>
          <p:cNvPr id="5" name="Picture 4" descr="TRIBEWORK: The Circular Effect of &lt;strong&gt;Emotions&lt;/strong&gt;"/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0833" b="66667" l="34500" r="67000">
                        <a14:foregroundMark x1="45875" y1="34167" x2="46375" y2="43333"/>
                        <a14:foregroundMark x1="54625" y1="35500" x2="55000" y2="44000"/>
                        <a14:foregroundMark x1="44500" y1="55000" x2="56000" y2="55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0758" t="20309" r="31801" b="32460"/>
          <a:stretch/>
        </p:blipFill>
        <p:spPr>
          <a:xfrm>
            <a:off x="4148213" y="3877456"/>
            <a:ext cx="1288179" cy="1218760"/>
          </a:xfrm>
          <a:prstGeom prst="rect">
            <a:avLst/>
          </a:prstGeom>
        </p:spPr>
      </p:pic>
      <p:pic>
        <p:nvPicPr>
          <p:cNvPr id="6" name="Picture 5" descr="TRIBEWORK: The Circular Effect of &lt;strong&gt;Emotions&lt;/strong&gt;"/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8500" b="67333" l="63625" r="99875">
                        <a14:foregroundMark x1="75500" y1="52000" x2="80125" y2="58833"/>
                        <a14:foregroundMark x1="83375" y1="57000" x2="83375" y2="57000"/>
                        <a14:foregroundMark x1="79250" y1="56333" x2="86625" y2="5633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64409" t="19769" b="31123"/>
          <a:stretch/>
        </p:blipFill>
        <p:spPr>
          <a:xfrm>
            <a:off x="7702970" y="3841490"/>
            <a:ext cx="1258151" cy="1302009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5762877" y="3914372"/>
            <a:ext cx="19342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spc="600" dirty="0">
                <a:solidFill>
                  <a:srgbClr val="0070C0"/>
                </a:solidFill>
              </a:rPr>
              <a:t>Faith</a:t>
            </a:r>
          </a:p>
        </p:txBody>
      </p:sp>
    </p:spTree>
    <p:extLst>
      <p:ext uri="{BB962C8B-B14F-4D97-AF65-F5344CB8AC3E}">
        <p14:creationId xmlns:p14="http://schemas.microsoft.com/office/powerpoint/2010/main" val="611801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17" presetClass="entr" presetSubtype="8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2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Joy is the gift of God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He made us to be in this place</a:t>
            </a:r>
          </a:p>
          <a:p>
            <a:pPr lvl="1"/>
            <a:r>
              <a:rPr lang="en-GB" dirty="0"/>
              <a:t>It’s the joy of living at the centre of His redemptive purposes</a:t>
            </a:r>
          </a:p>
          <a:p>
            <a:pPr lvl="1"/>
            <a:r>
              <a:rPr lang="en-GB" dirty="0"/>
              <a:t>It’s the joy that gives us peace in difficult times</a:t>
            </a:r>
          </a:p>
        </p:txBody>
      </p:sp>
      <p:cxnSp>
        <p:nvCxnSpPr>
          <p:cNvPr id="4" name="Straight Arrow Connector 3"/>
          <p:cNvCxnSpPr>
            <a:cxnSpLocks/>
          </p:cNvCxnSpPr>
          <p:nvPr/>
        </p:nvCxnSpPr>
        <p:spPr>
          <a:xfrm>
            <a:off x="971600" y="4536677"/>
            <a:ext cx="6774554" cy="0"/>
          </a:xfrm>
          <a:prstGeom prst="straightConnector1">
            <a:avLst/>
          </a:prstGeom>
          <a:ln w="1587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TRIBEWORK: The Circular Effect of &lt;strong&gt;Emotions&lt;/strong&gt;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3167" b="67167" l="0" r="35500">
                        <a14:foregroundMark x1="14375" y1="39667" x2="14375" y2="39667"/>
                        <a14:foregroundMark x1="24000" y1="37167" x2="24000" y2="37167"/>
                        <a14:foregroundMark x1="18125" y1="51833" x2="18125" y2="51833"/>
                        <a14:foregroundMark x1="19875" y1="52500" x2="19875" y2="52500"/>
                        <a14:foregroundMark x1="10250" y1="53667" x2="25875" y2="55000"/>
                        <a14:foregroundMark x1="14000" y1="36500" x2="14375" y2="43333"/>
                        <a14:foregroundMark x1="23125" y1="36000" x2="23125" y2="45167"/>
                        <a14:foregroundMark x1="11625" y1="55000" x2="19000" y2="51167"/>
                        <a14:foregroundMark x1="17625" y1="51167" x2="25875" y2="5683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8200" r="64801" b="31800"/>
          <a:stretch/>
        </p:blipFill>
        <p:spPr>
          <a:xfrm>
            <a:off x="683568" y="3895399"/>
            <a:ext cx="1203868" cy="1282556"/>
          </a:xfrm>
          <a:prstGeom prst="rect">
            <a:avLst/>
          </a:prstGeom>
        </p:spPr>
      </p:pic>
      <p:pic>
        <p:nvPicPr>
          <p:cNvPr id="6" name="Picture 5" descr="TRIBEWORK: The Circular Effect of &lt;strong&gt;Emotions&lt;/strong&gt;"/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0833" b="66667" l="34500" r="67000">
                        <a14:foregroundMark x1="45875" y1="34167" x2="46375" y2="43333"/>
                        <a14:foregroundMark x1="54625" y1="35500" x2="55000" y2="44000"/>
                        <a14:foregroundMark x1="44500" y1="55000" x2="56000" y2="55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0758" t="20309" r="31801" b="32460"/>
          <a:stretch/>
        </p:blipFill>
        <p:spPr>
          <a:xfrm>
            <a:off x="4148213" y="3877456"/>
            <a:ext cx="1288179" cy="1218760"/>
          </a:xfrm>
          <a:prstGeom prst="rect">
            <a:avLst/>
          </a:prstGeom>
        </p:spPr>
      </p:pic>
      <p:pic>
        <p:nvPicPr>
          <p:cNvPr id="7" name="Picture 6" descr="TRIBEWORK: The Circular Effect of &lt;strong&gt;Emotions&lt;/strong&gt;"/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8500" b="67333" l="63625" r="99875">
                        <a14:foregroundMark x1="75500" y1="52000" x2="80125" y2="58833"/>
                        <a14:foregroundMark x1="83375" y1="57000" x2="83375" y2="57000"/>
                        <a14:foregroundMark x1="79250" y1="56333" x2="86625" y2="5633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64409" t="19769" b="31123"/>
          <a:stretch/>
        </p:blipFill>
        <p:spPr>
          <a:xfrm>
            <a:off x="7702970" y="3841490"/>
            <a:ext cx="1258151" cy="130200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762877" y="3914372"/>
            <a:ext cx="19342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spc="600" dirty="0">
                <a:solidFill>
                  <a:srgbClr val="0070C0"/>
                </a:solidFill>
              </a:rPr>
              <a:t>Faith</a:t>
            </a:r>
          </a:p>
        </p:txBody>
      </p:sp>
    </p:spTree>
    <p:extLst>
      <p:ext uri="{BB962C8B-B14F-4D97-AF65-F5344CB8AC3E}">
        <p14:creationId xmlns:p14="http://schemas.microsoft.com/office/powerpoint/2010/main" val="30145247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YamatoPainting">
  <a:themeElements>
    <a:clrScheme name="Carnival">
      <a:dk1>
        <a:sysClr val="windowText" lastClr="000000"/>
      </a:dk1>
      <a:lt1>
        <a:sysClr val="window" lastClr="FFFFFF"/>
      </a:lt1>
      <a:dk2>
        <a:srgbClr val="2A2D6C"/>
      </a:dk2>
      <a:lt2>
        <a:srgbClr val="FCED90"/>
      </a:lt2>
      <a:accent1>
        <a:srgbClr val="E0B602"/>
      </a:accent1>
      <a:accent2>
        <a:srgbClr val="C77D00"/>
      </a:accent2>
      <a:accent3>
        <a:srgbClr val="C43D1F"/>
      </a:accent3>
      <a:accent4>
        <a:srgbClr val="B42469"/>
      </a:accent4>
      <a:accent5>
        <a:srgbClr val="7B309B"/>
      </a:accent5>
      <a:accent6>
        <a:srgbClr val="4560AD"/>
      </a:accent6>
      <a:hlink>
        <a:srgbClr val="118FBF"/>
      </a:hlink>
      <a:folHlink>
        <a:srgbClr val="0CA15F"/>
      </a:folHlink>
    </a:clrScheme>
    <a:fontScheme name="Human">
      <a:majorFont>
        <a:latin typeface="Candara"/>
        <a:ea typeface=""/>
        <a:cs typeface=""/>
        <a:font script="Jpan" typeface="ＭＳ Ｐゴシック"/>
        <a:font script="Hang" typeface="HY견명조"/>
        <a:font script="Hans" typeface="华文新魏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ndara"/>
        <a:ea typeface=""/>
        <a:cs typeface=""/>
        <a:font script="Jpan" typeface="ＭＳ Ｐゴシック"/>
        <a:font script="Hang" typeface="HY견명조"/>
        <a:font script="Hans" typeface="华文楷体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Yamato Painting">
      <a:fillStyleLst>
        <a:solidFill>
          <a:schemeClr val="phClr">
            <a:tint val="100000"/>
          </a:schemeClr>
        </a:solidFill>
        <a:gradFill>
          <a:gsLst>
            <a:gs pos="0">
              <a:schemeClr val="phClr">
                <a:tint val="100000"/>
              </a:schemeClr>
            </a:gs>
            <a:gs pos="100000">
              <a:schemeClr val="phClr">
                <a:tint val="100000"/>
                <a:shade val="20000"/>
              </a:schemeClr>
            </a:gs>
          </a:gsLst>
          <a:lin ang="5400000" scaled="1"/>
        </a:gradFill>
        <a:blipFill>
          <a:blip xmlns:r="http://schemas.openxmlformats.org/officeDocument/2006/relationships" r:embed="rId1">
            <a:duotone>
              <a:srgbClr val="000000"/>
              <a:schemeClr val="phClr">
                <a:tint val="100000"/>
              </a:schemeClr>
            </a:duotone>
          </a:blip>
          <a:tile tx="0" ty="0" sx="35000" sy="35000" flip="none" algn="tl"/>
        </a:blipFill>
      </a:fillStyleLst>
      <a:lnStyleLst>
        <a:ln w="9525" cap="flat" cmpd="sng" algn="ctr">
          <a:solidFill>
            <a:schemeClr val="phClr">
              <a:alpha val="60000"/>
            </a:schemeClr>
          </a:solidFill>
          <a:prstDash val="solid"/>
        </a:ln>
        <a:ln w="19525" cap="flat" cmpd="sng" algn="ctr">
          <a:solidFill>
            <a:schemeClr val="phClr">
              <a:alpha val="90000"/>
            </a:schemeClr>
          </a:solidFill>
          <a:prstDash val="solid"/>
        </a:ln>
        <a:ln w="38100" cap="flat" cmpd="sng" algn="ctr">
          <a:solidFill>
            <a:schemeClr val="phClr">
              <a:alpha val="100000"/>
            </a:schemeClr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  <a:scene3d>
            <a:camera prst="orthographicFront"/>
            <a:lightRig rig="soft" dir="tl">
              <a:rot lat="0" lon="0" rev="0"/>
            </a:lightRig>
          </a:scene3d>
          <a:sp3d>
            <a:bevelT prst="angle"/>
            <a:bevelB w="304800" h="44450"/>
            <a:contourClr>
              <a:schemeClr val="phClr">
                <a:shade val="60000"/>
                <a:satMod val="110000"/>
              </a:schemeClr>
            </a:contourClr>
          </a:sp3d>
        </a:effectStyle>
        <a:effectStyle>
          <a:effectLst>
            <a:glow rad="51600">
              <a:schemeClr val="phClr">
                <a:alpha val="6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>
            <a:shade val="90000"/>
          </a:schemeClr>
        </a:solidFill>
        <a:blipFill>
          <a:blip xmlns:r="http://schemas.openxmlformats.org/officeDocument/2006/relationships" r:embed="rId2">
            <a:duotone>
              <a:schemeClr val="phClr">
                <a:tint val="100000"/>
                <a:shade val="5000"/>
              </a:schemeClr>
              <a:schemeClr val="phClr">
                <a:shade val="100000"/>
              </a:schemeClr>
            </a:duotone>
          </a:blip>
          <a:tile tx="0" ty="0" sx="120000" sy="120000" flip="xy" algn="t"/>
        </a:blipFill>
        <a:blipFill rotWithShape="0">
          <a:blip xmlns:r="http://schemas.openxmlformats.org/officeDocument/2006/relationships" r:embed="rId3">
            <a:duotone>
              <a:schemeClr val="phClr">
                <a:tint val="100000"/>
                <a:shade val="5000"/>
              </a:schemeClr>
              <a:schemeClr val="phClr">
                <a:shade val="100000"/>
              </a:schemeClr>
            </a:duotone>
          </a:blip>
          <a:srcRect/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Yamato Painting</Template>
  <TotalTime>25469</TotalTime>
  <Words>171</Words>
  <Application>Microsoft Office PowerPoint</Application>
  <PresentationFormat>On-screen Show (16:9)</PresentationFormat>
  <Paragraphs>26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ＭＳ Ｐゴシック</vt:lpstr>
      <vt:lpstr>Calibri</vt:lpstr>
      <vt:lpstr>Candara</vt:lpstr>
      <vt:lpstr>Wingdings</vt:lpstr>
      <vt:lpstr>YamatoPainting</vt:lpstr>
      <vt:lpstr>The Focused Jesus</vt:lpstr>
      <vt:lpstr>Dealing with the emotional journey</vt:lpstr>
      <vt:lpstr>The emotional journey of faith</vt:lpstr>
      <vt:lpstr>The result of faith is JOY</vt:lpstr>
      <vt:lpstr>Joy is the gift of God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Y1J: Jesus long-term</dc:title>
  <dc:creator>Ron</dc:creator>
  <cp:lastModifiedBy>Ron Day</cp:lastModifiedBy>
  <cp:revision>127</cp:revision>
  <dcterms:created xsi:type="dcterms:W3CDTF">2013-01-04T10:38:11Z</dcterms:created>
  <dcterms:modified xsi:type="dcterms:W3CDTF">2017-03-05T09:05:57Z</dcterms:modified>
</cp:coreProperties>
</file>