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61" r:id="rId2"/>
    <p:sldId id="257" r:id="rId3"/>
    <p:sldId id="283" r:id="rId4"/>
    <p:sldId id="284" r:id="rId5"/>
    <p:sldId id="285" r:id="rId6"/>
    <p:sldId id="282" r:id="rId7"/>
    <p:sldId id="286" r:id="rId8"/>
    <p:sldId id="287" r:id="rId9"/>
    <p:sldId id="288" r:id="rId10"/>
    <p:sldId id="289" r:id="rId11"/>
    <p:sldId id="290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7D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0" autoAdjust="0"/>
    <p:restoredTop sz="86410" autoAdjust="0"/>
  </p:normalViewPr>
  <p:slideViewPr>
    <p:cSldViewPr snapToGrid="0">
      <p:cViewPr varScale="1">
        <p:scale>
          <a:sx n="30" d="100"/>
          <a:sy n="30" d="100"/>
        </p:scale>
        <p:origin x="72" y="1446"/>
      </p:cViewPr>
      <p:guideLst/>
    </p:cSldViewPr>
  </p:slideViewPr>
  <p:outlineViewPr>
    <p:cViewPr>
      <p:scale>
        <a:sx n="20" d="100"/>
        <a:sy n="20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22/06/2019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7269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22/06/2019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10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22/06/2019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9705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22/06/2019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73489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22/06/2019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79386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22/06/2019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0435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22/06/2019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0346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22/06/2019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25206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552216F9-8017-48CB-AC2B-865E2AFA0A9B}" type="datetimeFigureOut">
              <a:rPr lang="en-GB" smtClean="0"/>
              <a:t>22/06/2019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22297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AAD02-8BAE-4189-A104-9A9783782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347" y="753228"/>
            <a:ext cx="9737124" cy="1080938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F55D84-726A-4C60-9110-D66E6302DD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347" y="2336872"/>
            <a:ext cx="11557428" cy="4254427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  <a:lvl2pPr>
              <a:defRPr sz="3200">
                <a:solidFill>
                  <a:srgbClr val="FFFF00"/>
                </a:solidFill>
              </a:defRPr>
            </a:lvl2pPr>
            <a:lvl3pPr>
              <a:defRPr sz="2800">
                <a:solidFill>
                  <a:schemeClr val="tx2"/>
                </a:solidFill>
              </a:defRPr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9D36FB-2893-4988-B711-46EC052111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304" b="93351" l="10000" r="90000">
                        <a14:foregroundMark x1="26328" y1="46936" x2="25078" y2="50587"/>
                        <a14:foregroundMark x1="70547" y1="25293" x2="70000" y2="30248"/>
                        <a14:foregroundMark x1="35859" y1="7432" x2="45625" y2="21252"/>
                        <a14:foregroundMark x1="45625" y1="21252" x2="46094" y2="23338"/>
                        <a14:foregroundMark x1="42656" y1="1695" x2="40234" y2="1695"/>
                        <a14:foregroundMark x1="38047" y1="2477" x2="34844" y2="4563"/>
                        <a14:foregroundMark x1="32188" y1="1304" x2="32422" y2="1304"/>
                        <a14:foregroundMark x1="29766" y1="7432" x2="29531" y2="8605"/>
                        <a14:foregroundMark x1="31953" y1="2086" x2="32656" y2="2086"/>
                        <a14:foregroundMark x1="81719" y1="92177" x2="24844" y2="93351"/>
                        <a14:backgroundMark x1="69063" y1="33898" x2="69063" y2="338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695" y="193622"/>
            <a:ext cx="2737805" cy="1640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105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22/06/2019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0016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22/06/2019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1210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22/06/2019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6758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22/06/2019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997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22/06/2019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432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22/06/2019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5440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22/06/2019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661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22/06/2019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9553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20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2216F9-8017-48CB-AC2B-865E2AFA0A9B}" type="datetimeFigureOut">
              <a:rPr lang="en-GB" smtClean="0"/>
              <a:t>22/06/2019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1236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acdmedia.net/seo-in-2016/individual-magnified2/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reamstime.com/stock-photo-individual-businessman-standing-crowd-business-concept-image47760223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sueddie.wordpress.com/2015/04/23/the-weight-of-my-hope-a-prosaic-poem-on-writing-by-victor-olugbemiro/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inspiringbetterlife.blogspot.com/2011/08/strange-nature-of-hope.html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ublishyourarticles.net/knowledge-hub/education/what-is-the-importance-of-developmental-tasks-in-child-development/5253/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reamstime.com/stock-photo-individual-person-image1227630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lipartpanda.com/categories/individual-clipart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9">
            <a:extLst>
              <a:ext uri="{FF2B5EF4-FFF2-40B4-BE49-F238E27FC236}">
                <a16:creationId xmlns:a16="http://schemas.microsoft.com/office/drawing/2014/main" id="{02AEAF3C-0CED-4482-86B9-3C180EDC9B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052F10-AC6E-48A3-9266-7B21C0308E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43" b="94394" l="10000" r="90000">
                        <a14:foregroundMark x1="22734" y1="92308" x2="43750" y2="96871"/>
                        <a14:foregroundMark x1="43750" y1="96871" x2="73359" y2="92568"/>
                        <a14:foregroundMark x1="73359" y1="92568" x2="83281" y2="94654"/>
                        <a14:foregroundMark x1="35625" y1="5346" x2="42656" y2="13429"/>
                        <a14:foregroundMark x1="42656" y1="13429" x2="44375" y2="19948"/>
                        <a14:foregroundMark x1="42734" y1="1043" x2="40859" y2="1043"/>
                        <a14:foregroundMark x1="35625" y1="3259" x2="35391" y2="4172"/>
                        <a14:foregroundMark x1="29531" y1="7823" x2="29531" y2="7823"/>
                        <a14:foregroundMark x1="31016" y1="7301" x2="29844" y2="7823"/>
                        <a14:foregroundMark x1="32734" y1="1956" x2="31563" y2="2216"/>
                        <a14:foregroundMark x1="29141" y1="8083" x2="29141" y2="8735"/>
                        <a14:foregroundMark x1="49766" y1="14081" x2="49766" y2="17080"/>
                        <a14:backgroundMark x1="68750" y1="33507" x2="69063" y2="337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315" y="1041018"/>
            <a:ext cx="5634765" cy="3380859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  <p:sp>
        <p:nvSpPr>
          <p:cNvPr id="17" name="Rectangle 11">
            <a:extLst>
              <a:ext uri="{FF2B5EF4-FFF2-40B4-BE49-F238E27FC236}">
                <a16:creationId xmlns:a16="http://schemas.microsoft.com/office/drawing/2014/main" id="{5020BDF5-9C02-46E6-A235-B50ED2AF1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4368017"/>
            <a:ext cx="10439400" cy="1660332"/>
          </a:xfrm>
          <a:prstGeom prst="rect">
            <a:avLst/>
          </a:prstGeom>
          <a:solidFill>
            <a:schemeClr val="bg1">
              <a:lumMod val="95000"/>
              <a:lumOff val="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9C6647-BDFC-4C81-8787-32333F6CDA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4158" y="4499572"/>
            <a:ext cx="9619488" cy="955245"/>
          </a:xfrm>
        </p:spPr>
        <p:txBody>
          <a:bodyPr>
            <a:normAutofit/>
          </a:bodyPr>
          <a:lstStyle/>
          <a:p>
            <a:r>
              <a:rPr lang="en-GB" dirty="0"/>
              <a:t>Walking through treacle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5BF2A4-9A5E-4233-892A-7F4BF4542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0984" y="5410221"/>
            <a:ext cx="9622662" cy="513103"/>
          </a:xfrm>
        </p:spPr>
        <p:txBody>
          <a:bodyPr anchor="ctr">
            <a:normAutofit/>
          </a:bodyPr>
          <a:lstStyle/>
          <a:p>
            <a:pPr marR="0" lvl="0" rtl="0"/>
            <a:r>
              <a:rPr lang="en-GB" dirty="0"/>
              <a:t>7. Keep the goal in mind</a:t>
            </a:r>
            <a:endParaRPr lang="en-GB" sz="2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A9197D8-E05A-4B70-8742-A3FE216EBD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white">
          <a:xfrm>
            <a:off x="0" y="6020068"/>
            <a:ext cx="10439399" cy="27594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161444F-3323-47B2-B7CA-87E67EE6CA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white">
          <a:xfrm>
            <a:off x="10583333" y="6021062"/>
            <a:ext cx="1605490" cy="27694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9A100E83-CB52-4190-BE11-7D3AE1AE44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0594976" y="4367295"/>
            <a:ext cx="1597024" cy="1660332"/>
          </a:xfrm>
          <a:prstGeom prst="rect">
            <a:avLst/>
          </a:prstGeom>
          <a:solidFill>
            <a:schemeClr val="accent1">
              <a:alpha val="9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FAEC7B-4338-4CB8-A9A9-1268B8C6DA39}"/>
              </a:ext>
            </a:extLst>
          </p:cNvPr>
          <p:cNvSpPr txBox="1"/>
          <p:nvPr/>
        </p:nvSpPr>
        <p:spPr>
          <a:xfrm>
            <a:off x="8047398" y="6158039"/>
            <a:ext cx="2476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2 Corinthians 4:7-5:21</a:t>
            </a:r>
          </a:p>
        </p:txBody>
      </p:sp>
    </p:spTree>
    <p:extLst>
      <p:ext uri="{BB962C8B-B14F-4D97-AF65-F5344CB8AC3E}">
        <p14:creationId xmlns:p14="http://schemas.microsoft.com/office/powerpoint/2010/main" val="3970988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81361-0C7A-4BE0-9D0B-CC788BD3D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73B7F9-B510-4E65-862F-76253C5012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rtl="0">
              <a:buNone/>
            </a:pPr>
            <a:endParaRPr lang="en-GB" dirty="0"/>
          </a:p>
        </p:txBody>
      </p:sp>
      <p:pic>
        <p:nvPicPr>
          <p:cNvPr id="11" name="Picture 10" descr="A picture containing LEGO&#10;&#10;Description automatically generated">
            <a:extLst>
              <a:ext uri="{FF2B5EF4-FFF2-40B4-BE49-F238E27FC236}">
                <a16:creationId xmlns:a16="http://schemas.microsoft.com/office/drawing/2014/main" id="{26881271-990C-4375-9A58-F237E95171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-171059" y="0"/>
            <a:ext cx="1236305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0147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81361-0C7A-4BE0-9D0B-CC788BD3D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73B7F9-B510-4E65-862F-76253C5012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rtl="0">
              <a:buNone/>
            </a:pPr>
            <a:endParaRPr lang="en-GB" dirty="0"/>
          </a:p>
        </p:txBody>
      </p:sp>
      <p:pic>
        <p:nvPicPr>
          <p:cNvPr id="7" name="Picture 6" descr="A picture containing sky, outdoor, line, skiing&#10;&#10;Description automatically generated">
            <a:extLst>
              <a:ext uri="{FF2B5EF4-FFF2-40B4-BE49-F238E27FC236}">
                <a16:creationId xmlns:a16="http://schemas.microsoft.com/office/drawing/2014/main" id="{F56CD896-7AD2-4572-97A5-29A20E1EACF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b="11048"/>
          <a:stretch/>
        </p:blipFill>
        <p:spPr>
          <a:xfrm>
            <a:off x="-101756" y="0"/>
            <a:ext cx="12293756" cy="6921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102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A0A687-EA4D-4833-85CA-E0BCF7C03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Life can be harsh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622A5D-E9AB-47F8-9E98-3517BE8ABC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Natural disasters</a:t>
            </a:r>
          </a:p>
          <a:p>
            <a:pPr marR="0" lvl="0" rtl="0"/>
            <a:r>
              <a:rPr lang="en-GB" dirty="0"/>
              <a:t>Suffering in the body, physical decay</a:t>
            </a:r>
          </a:p>
          <a:p>
            <a:pPr marR="0" lvl="0" rtl="0"/>
            <a:r>
              <a:rPr lang="en-GB" dirty="0"/>
              <a:t>Judgment</a:t>
            </a:r>
          </a:p>
          <a:p>
            <a:pPr marR="0" lvl="1" rtl="0"/>
            <a:r>
              <a:rPr lang="en-GB" dirty="0"/>
              <a:t>By society </a:t>
            </a:r>
          </a:p>
          <a:p>
            <a:pPr marR="0" lvl="1" rtl="0"/>
            <a:r>
              <a:rPr lang="en-GB" dirty="0"/>
              <a:t>By individuals</a:t>
            </a:r>
          </a:p>
          <a:p>
            <a:pPr marR="0" lvl="1" rtl="0"/>
            <a:r>
              <a:rPr lang="en-GB" dirty="0"/>
              <a:t>By God</a:t>
            </a:r>
          </a:p>
        </p:txBody>
      </p:sp>
    </p:spTree>
    <p:extLst>
      <p:ext uri="{BB962C8B-B14F-4D97-AF65-F5344CB8AC3E}">
        <p14:creationId xmlns:p14="http://schemas.microsoft.com/office/powerpoint/2010/main" val="31781327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EA9E3-72E0-4FE3-8CF7-44263ACA6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There is a</a:t>
            </a:r>
            <a:r>
              <a:rPr lang="en-GB" baseline="0" dirty="0"/>
              <a:t> Christian</a:t>
            </a:r>
            <a:r>
              <a:rPr lang="en-GB" dirty="0"/>
              <a:t> answer!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E4B708-10FA-4A53-A951-8529AAC13B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R="0" lvl="0" rtl="0"/>
            <a:r>
              <a:rPr lang="en-GB" dirty="0"/>
              <a:t>In chapters 4 &amp; 5 of 2 Cor Paul tackles the common problems of life:</a:t>
            </a:r>
          </a:p>
          <a:p>
            <a:pPr marR="0" lvl="1" rtl="0"/>
            <a:r>
              <a:rPr lang="en-GB" dirty="0"/>
              <a:t>Suffering and physical decay (4:7-18)</a:t>
            </a:r>
          </a:p>
          <a:p>
            <a:pPr marR="0" lvl="1" rtl="0"/>
            <a:r>
              <a:rPr lang="en-GB" dirty="0"/>
              <a:t>Death (5:1-9)</a:t>
            </a:r>
          </a:p>
          <a:p>
            <a:pPr marR="0" lvl="1" rtl="0"/>
            <a:r>
              <a:rPr lang="en-GB" dirty="0"/>
              <a:t>Judgement (5:10-21)</a:t>
            </a:r>
          </a:p>
          <a:p>
            <a:pPr marR="0" lvl="0" rtl="0"/>
            <a:r>
              <a:rPr lang="en-GB" dirty="0"/>
              <a:t>Paul grabs all of these issues and puts them under the light of Christ in us, the hope of glory</a:t>
            </a:r>
          </a:p>
          <a:p>
            <a:pPr marR="0" lvl="1" rtl="0"/>
            <a:r>
              <a:rPr lang="en-GB" dirty="0"/>
              <a:t>His answer is not to exercise more or to make ourselves more useful or volunteer more to try to stave off the evil day</a:t>
            </a:r>
          </a:p>
        </p:txBody>
      </p:sp>
    </p:spTree>
    <p:extLst>
      <p:ext uri="{BB962C8B-B14F-4D97-AF65-F5344CB8AC3E}">
        <p14:creationId xmlns:p14="http://schemas.microsoft.com/office/powerpoint/2010/main" val="36759465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B920B-C56E-4CBF-BE08-C07B46CA4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347" y="266701"/>
            <a:ext cx="9737124" cy="1080938"/>
          </a:xfrm>
        </p:spPr>
        <p:txBody>
          <a:bodyPr/>
          <a:lstStyle/>
          <a:p>
            <a:r>
              <a:rPr lang="en-GB" dirty="0"/>
              <a:t>God wants you to see it how it is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0A3DE0-218F-409B-A440-D6A23D9F0E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346" y="1645920"/>
            <a:ext cx="11366293" cy="4945379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5 contrast themes to describe the Christian </a:t>
            </a:r>
            <a:br>
              <a:rPr lang="en-GB" dirty="0"/>
            </a:br>
            <a:r>
              <a:rPr lang="en-GB" dirty="0"/>
              <a:t>life and outlook</a:t>
            </a:r>
          </a:p>
          <a:p>
            <a:pPr marR="0" lvl="1" rtl="0"/>
            <a:r>
              <a:rPr lang="en-GB" dirty="0"/>
              <a:t>Light in darkness </a:t>
            </a:r>
          </a:p>
          <a:p>
            <a:pPr marR="0" lvl="1" rtl="0"/>
            <a:r>
              <a:rPr lang="en-GB" dirty="0"/>
              <a:t>Power in weakness</a:t>
            </a:r>
          </a:p>
          <a:p>
            <a:pPr marR="0" lvl="1" rtl="0"/>
            <a:r>
              <a:rPr lang="en-GB" dirty="0"/>
              <a:t>Life in death</a:t>
            </a:r>
          </a:p>
          <a:p>
            <a:pPr marR="0" lvl="1" rtl="0"/>
            <a:r>
              <a:rPr lang="en-GB" dirty="0"/>
              <a:t>Faith in silence</a:t>
            </a:r>
          </a:p>
          <a:p>
            <a:pPr marR="0" lvl="1" rtl="0"/>
            <a:r>
              <a:rPr lang="en-GB" dirty="0"/>
              <a:t>Glory in suffering</a:t>
            </a:r>
          </a:p>
          <a:p>
            <a:r>
              <a:rPr lang="en-GB" dirty="0"/>
              <a:t>All of these remind us that this </a:t>
            </a:r>
            <a:br>
              <a:rPr lang="en-GB" dirty="0"/>
            </a:br>
            <a:r>
              <a:rPr lang="en-GB" dirty="0"/>
              <a:t>world is not our home</a:t>
            </a:r>
          </a:p>
        </p:txBody>
      </p:sp>
      <p:pic>
        <p:nvPicPr>
          <p:cNvPr id="5" name="Picture 4" descr="A close up of a rock&#10;&#10;Description automatically generated">
            <a:extLst>
              <a:ext uri="{FF2B5EF4-FFF2-40B4-BE49-F238E27FC236}">
                <a16:creationId xmlns:a16="http://schemas.microsoft.com/office/drawing/2014/main" id="{327DDF26-2720-43EB-94A4-BF72D5B1F3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flipH="1">
            <a:off x="7263488" y="2449287"/>
            <a:ext cx="4928511" cy="4408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698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A5B87E-3CD2-4375-8133-DE3B61CDC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347" y="266701"/>
            <a:ext cx="9737124" cy="1080938"/>
          </a:xfrm>
        </p:spPr>
        <p:txBody>
          <a:bodyPr/>
          <a:lstStyle/>
          <a:p>
            <a:pPr marR="0" lvl="0" rtl="0"/>
            <a:r>
              <a:rPr lang="en-GB" dirty="0"/>
              <a:t>The glory is yet to come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EC0DAB-90E7-4D8A-A6B7-DBBF3F1E52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347" y="1605280"/>
            <a:ext cx="11557428" cy="4986019"/>
          </a:xfrm>
        </p:spPr>
        <p:txBody>
          <a:bodyPr>
            <a:normAutofit/>
          </a:bodyPr>
          <a:lstStyle/>
          <a:p>
            <a:r>
              <a:rPr lang="en-GB" dirty="0"/>
              <a:t>This is living with eternity in mind</a:t>
            </a:r>
          </a:p>
          <a:p>
            <a:pPr lvl="1"/>
            <a:r>
              <a:rPr lang="en-GB" dirty="0"/>
              <a:t>This world is not my home – I’m just passing through!</a:t>
            </a:r>
          </a:p>
          <a:p>
            <a:pPr lvl="2"/>
            <a:r>
              <a:rPr lang="en-GB" dirty="0"/>
              <a:t>Age will get to me, but it doesn’t define who I am</a:t>
            </a:r>
          </a:p>
          <a:p>
            <a:pPr lvl="2"/>
            <a:r>
              <a:rPr lang="en-GB" dirty="0"/>
              <a:t>The world may judge me on what I am worth to them but God loves me unreservedly because of the treasure within</a:t>
            </a:r>
          </a:p>
        </p:txBody>
      </p:sp>
    </p:spTree>
    <p:extLst>
      <p:ext uri="{BB962C8B-B14F-4D97-AF65-F5344CB8AC3E}">
        <p14:creationId xmlns:p14="http://schemas.microsoft.com/office/powerpoint/2010/main" val="30971376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81361-0C7A-4BE0-9D0B-CC788BD3D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One day…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73B7F9-B510-4E65-862F-76253C5012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R="0" lvl="0" rtl="0"/>
            <a:r>
              <a:rPr lang="en-GB" dirty="0"/>
              <a:t>We’ll see…</a:t>
            </a:r>
          </a:p>
          <a:p>
            <a:pPr lvl="1"/>
            <a:r>
              <a:rPr lang="en-GB" dirty="0"/>
              <a:t>God’s plan is perfect</a:t>
            </a:r>
          </a:p>
          <a:p>
            <a:pPr marR="0" lvl="0" rtl="0"/>
            <a:r>
              <a:rPr lang="en-GB" dirty="0"/>
              <a:t>We’ll understand…</a:t>
            </a:r>
          </a:p>
          <a:p>
            <a:pPr lvl="1"/>
            <a:r>
              <a:rPr lang="en-GB" dirty="0"/>
              <a:t>Weakness is a strength</a:t>
            </a:r>
          </a:p>
          <a:p>
            <a:pPr marR="0" lvl="0" rtl="0"/>
            <a:r>
              <a:rPr lang="en-GB" dirty="0"/>
              <a:t>We’ll value…</a:t>
            </a:r>
          </a:p>
          <a:p>
            <a:pPr lvl="1"/>
            <a:r>
              <a:rPr lang="en-GB" dirty="0"/>
              <a:t>People differently </a:t>
            </a:r>
          </a:p>
          <a:p>
            <a:pPr marR="0" lvl="0" rtl="0"/>
            <a:r>
              <a:rPr lang="en-GB" dirty="0"/>
              <a:t>We’ll understand…</a:t>
            </a:r>
          </a:p>
          <a:p>
            <a:pPr lvl="1"/>
            <a:r>
              <a:rPr lang="en-GB" dirty="0"/>
              <a:t>Sacrificing for love</a:t>
            </a:r>
          </a:p>
        </p:txBody>
      </p:sp>
      <p:pic>
        <p:nvPicPr>
          <p:cNvPr id="15" name="Picture 14" descr="A picture containing indoor, wall, floor&#10;&#10;Description automatically generated">
            <a:extLst>
              <a:ext uri="{FF2B5EF4-FFF2-40B4-BE49-F238E27FC236}">
                <a16:creationId xmlns:a16="http://schemas.microsoft.com/office/drawing/2014/main" id="{AD5A4979-15AC-4979-AA1F-A0E1D8A1B3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096000" y="1745343"/>
            <a:ext cx="3834493" cy="5112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171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81361-0C7A-4BE0-9D0B-CC788BD3D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73B7F9-B510-4E65-862F-76253C5012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rtl="0">
              <a:buNone/>
            </a:pPr>
            <a:endParaRPr lang="en-GB" dirty="0"/>
          </a:p>
        </p:txBody>
      </p:sp>
      <p:pic>
        <p:nvPicPr>
          <p:cNvPr id="9" name="Picture 8" descr="A picture containing indoor, sky, bottle&#10;&#10;Description automatically generated">
            <a:extLst>
              <a:ext uri="{FF2B5EF4-FFF2-40B4-BE49-F238E27FC236}">
                <a16:creationId xmlns:a16="http://schemas.microsoft.com/office/drawing/2014/main" id="{86F02AF5-F0C7-4880-A622-B300B64405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-30480"/>
            <a:ext cx="12192000" cy="6888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481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81361-0C7A-4BE0-9D0B-CC788BD3D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73B7F9-B510-4E65-862F-76253C5012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rtl="0">
              <a:buNone/>
            </a:pP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D7CD2B-2613-42B5-AB15-70BA0C947F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b="8452"/>
          <a:stretch/>
        </p:blipFill>
        <p:spPr>
          <a:xfrm>
            <a:off x="0" y="0"/>
            <a:ext cx="12192000" cy="6903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3529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81361-0C7A-4BE0-9D0B-CC788BD3D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73B7F9-B510-4E65-862F-76253C5012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rtl="0">
              <a:buNone/>
            </a:pPr>
            <a:endParaRPr lang="en-GB" dirty="0"/>
          </a:p>
        </p:txBody>
      </p:sp>
      <p:pic>
        <p:nvPicPr>
          <p:cNvPr id="13" name="Picture 12" descr="A picture containing indoor&#10;&#10;Description automatically generated">
            <a:extLst>
              <a:ext uri="{FF2B5EF4-FFF2-40B4-BE49-F238E27FC236}">
                <a16:creationId xmlns:a16="http://schemas.microsoft.com/office/drawing/2014/main" id="{326CAB59-E883-44CF-A90C-67B5067146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b="9144"/>
          <a:stretch/>
        </p:blipFill>
        <p:spPr>
          <a:xfrm>
            <a:off x="-39870" y="0"/>
            <a:ext cx="12293757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44236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11381</TotalTime>
  <Words>219</Words>
  <Application>Microsoft Office PowerPoint</Application>
  <PresentationFormat>Widescreen</PresentationFormat>
  <Paragraphs>39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Trebuchet MS</vt:lpstr>
      <vt:lpstr>Berlin</vt:lpstr>
      <vt:lpstr>Walking through treacle</vt:lpstr>
      <vt:lpstr>Life can be harsh</vt:lpstr>
      <vt:lpstr>There is a Christian answer!</vt:lpstr>
      <vt:lpstr>God wants you to see it how it is</vt:lpstr>
      <vt:lpstr>The glory is yet to come</vt:lpstr>
      <vt:lpstr>One day…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Walking through treacle</dc:title>
  <dc:creator>Ron Day</dc:creator>
  <cp:lastModifiedBy>Ron Day</cp:lastModifiedBy>
  <cp:revision>66</cp:revision>
  <dcterms:created xsi:type="dcterms:W3CDTF">2019-04-26T13:21:44Z</dcterms:created>
  <dcterms:modified xsi:type="dcterms:W3CDTF">2019-06-23T06:47:10Z</dcterms:modified>
</cp:coreProperties>
</file>