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321" r:id="rId5"/>
    <p:sldId id="327" r:id="rId6"/>
    <p:sldId id="368" r:id="rId7"/>
    <p:sldId id="369" r:id="rId8"/>
    <p:sldId id="370" r:id="rId9"/>
    <p:sldId id="371" r:id="rId10"/>
    <p:sldId id="372" r:id="rId11"/>
  </p:sldIdLst>
  <p:sldSz cx="12188825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howGuides="1">
      <p:cViewPr>
        <p:scale>
          <a:sx n="81" d="100"/>
          <a:sy n="81" d="100"/>
        </p:scale>
        <p:origin x="-672" y="-7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11/25/2017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11/25/2017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451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B90062-5480-443F-BAF0-EA27327880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E5E27-4FC7-4475-A866-164A695ECC6A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6E18639E-B01E-44CB-AD8D-D8426EB15D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CFF063AD-5506-4A2C-9737-2DF6E5294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7816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6876B4C-9866-4EAE-A3BF-E64485C52C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4F0E67-F264-4B07-B71C-3787A701B094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DCD53913-A274-4227-8606-2FF77EFFAA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7265BBEC-70A2-40AE-9FF2-1C6CC5DBF5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046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3DF27A2-900E-4FBD-A4DF-67882C5157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D7EFC1-D82F-42F8-A14D-A60480CE645F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D135D6DA-C489-43A5-9474-6CE80E9063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CAEB3959-8637-43E9-AFFA-10AB75FD3C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89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36CB2EA-AF93-4CD4-8FA6-B5E647C64A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829EB1-9E9D-4904-AC18-E5C2A34E8864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705F646A-E78A-4055-BCF2-67B6545232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D8E09333-6837-4236-885D-55EF505F91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846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commons.wikimedia.org/wiki/File:Latin_cross_gold.pn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 dirty="0"/>
              <a:t>Future Church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6: A more trustworthy people</a:t>
            </a:r>
            <a:br>
              <a:rPr lang="en-GB" altLang="en-US" sz="4400" dirty="0"/>
            </a:br>
            <a:r>
              <a:rPr lang="en-GB" altLang="en-US" sz="4400" dirty="0"/>
              <a:t>1 Timothy 6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812170" y="4535604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165395" y="4246652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377070" y="3413308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801914" y="2988552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451946" y="3915319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019783" y="2563796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AB9B07-CA4C-4EC6-B10F-CF35E9D77CC7}"/>
              </a:ext>
            </a:extLst>
          </p:cNvPr>
          <p:cNvSpPr txBox="1"/>
          <p:nvPr/>
        </p:nvSpPr>
        <p:spPr>
          <a:xfrm>
            <a:off x="6589966" y="2334789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9D1554-C540-4E7B-BAF7-33D8F2FC9027}"/>
              </a:ext>
            </a:extLst>
          </p:cNvPr>
          <p:cNvGrpSpPr>
            <a:grpSpLocks noChangeAspect="1"/>
          </p:cNvGrpSpPr>
          <p:nvPr/>
        </p:nvGrpSpPr>
        <p:grpSpPr>
          <a:xfrm>
            <a:off x="7037284" y="3564682"/>
            <a:ext cx="683567" cy="710400"/>
            <a:chOff x="6453494" y="2317132"/>
            <a:chExt cx="1969724" cy="20470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DF550E9-5C13-4E26-AEDD-232DBB0862CB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8BF105B-CC2A-49F0-BF04-48B05ED77E2B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95D5A6-BE0B-4365-9558-7C23F1A0318C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F95405B-B02A-4F32-90E6-2945632F0C30}"/>
              </a:ext>
            </a:extLst>
          </p:cNvPr>
          <p:cNvSpPr txBox="1"/>
          <p:nvPr/>
        </p:nvSpPr>
        <p:spPr>
          <a:xfrm>
            <a:off x="1124673" y="324580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BE1C631-6CF3-452C-9C1F-23AAF98F2A17}"/>
              </a:ext>
            </a:extLst>
          </p:cNvPr>
          <p:cNvSpPr txBox="1"/>
          <p:nvPr/>
        </p:nvSpPr>
        <p:spPr>
          <a:xfrm>
            <a:off x="2346918" y="2948960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38CBCB-AD86-4973-9205-EF8AB0ED5A33}"/>
              </a:ext>
            </a:extLst>
          </p:cNvPr>
          <p:cNvSpPr txBox="1"/>
          <p:nvPr/>
        </p:nvSpPr>
        <p:spPr>
          <a:xfrm>
            <a:off x="3648901" y="256777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B63E48-F1F4-4E64-8C60-AA2F190558BC}"/>
              </a:ext>
            </a:extLst>
          </p:cNvPr>
          <p:cNvSpPr txBox="1"/>
          <p:nvPr/>
        </p:nvSpPr>
        <p:spPr>
          <a:xfrm>
            <a:off x="4983784" y="2171452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D3FF7-01C3-41EB-BDA5-1D3924C1FFC6}"/>
              </a:ext>
            </a:extLst>
          </p:cNvPr>
          <p:cNvSpPr txBox="1"/>
          <p:nvPr/>
        </p:nvSpPr>
        <p:spPr>
          <a:xfrm>
            <a:off x="6648759" y="194865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5</a:t>
            </a:r>
          </a:p>
        </p:txBody>
      </p:sp>
      <p:sp>
        <p:nvSpPr>
          <p:cNvPr id="2" name="Star: 4 Points 1">
            <a:extLst>
              <a:ext uri="{FF2B5EF4-FFF2-40B4-BE49-F238E27FC236}">
                <a16:creationId xmlns:a16="http://schemas.microsoft.com/office/drawing/2014/main" id="{681BD428-2F68-473C-9903-ADA534A23FF0}"/>
              </a:ext>
            </a:extLst>
          </p:cNvPr>
          <p:cNvSpPr/>
          <p:nvPr/>
        </p:nvSpPr>
        <p:spPr>
          <a:xfrm>
            <a:off x="6111784" y="3353778"/>
            <a:ext cx="914400" cy="914400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GB" b="1">
              <a:ln/>
              <a:solidFill>
                <a:schemeClr val="accent3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A607E5-23A2-4DA3-8015-DF295DC6D9E0}"/>
              </a:ext>
            </a:extLst>
          </p:cNvPr>
          <p:cNvSpPr txBox="1"/>
          <p:nvPr/>
        </p:nvSpPr>
        <p:spPr>
          <a:xfrm>
            <a:off x="5886811" y="5803421"/>
            <a:ext cx="1523896" cy="60888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Part in this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ABA9120-538E-4613-9179-B3E4EE7D843C}"/>
              </a:ext>
            </a:extLst>
          </p:cNvPr>
          <p:cNvSpPr/>
          <p:nvPr/>
        </p:nvSpPr>
        <p:spPr>
          <a:xfrm rot="10800000">
            <a:off x="6327237" y="5122221"/>
            <a:ext cx="529604" cy="56925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AC4DAE7-3A3D-4620-AB50-D74F03ED95B4}"/>
              </a:ext>
            </a:extLst>
          </p:cNvPr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8522AFF-97D8-4890-83CC-2FB80BB58C01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75F759F-109D-4A4C-91C4-C86D4FFD63F3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1C8BCC1-6D00-4463-9220-B04056C56A2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E47BB2F-05AB-475E-A6F7-4FC9D6AB66CA}"/>
              </a:ext>
            </a:extLst>
          </p:cNvPr>
          <p:cNvSpPr txBox="1"/>
          <p:nvPr/>
        </p:nvSpPr>
        <p:spPr>
          <a:xfrm>
            <a:off x="8185825" y="2114108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CC1309-0E72-4A78-8318-574BBF4FE7D2}"/>
              </a:ext>
            </a:extLst>
          </p:cNvPr>
          <p:cNvSpPr txBox="1"/>
          <p:nvPr/>
        </p:nvSpPr>
        <p:spPr>
          <a:xfrm>
            <a:off x="8168628" y="1821222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  <p:bldP spid="32" grpId="0"/>
      <p:bldP spid="43" grpId="0"/>
      <p:bldP spid="48" grpId="0"/>
      <p:bldP spid="49" grpId="0"/>
      <p:bldP spid="50" grpId="0"/>
      <p:bldP spid="54" grpId="0"/>
      <p:bldP spid="2" grpId="0" animBg="1"/>
      <p:bldP spid="55" grpId="0" animBg="1"/>
      <p:bldP spid="3" grpId="0" animBg="1"/>
      <p:bldP spid="60" grpId="0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E04559F4-1617-4627-BAF6-0B29183298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 has entrusted us with His truth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FFF4D553-62DE-4FC3-8D3B-56295691F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en-US" sz="4400" dirty="0"/>
              <a:t>God</a:t>
            </a:r>
            <a:r>
              <a:rPr lang="en-GB" altLang="en-US" sz="4400" dirty="0">
                <a:latin typeface="Times New Roman" panose="02020603050405020304" pitchFamily="18" charset="0"/>
              </a:rPr>
              <a:t>’</a:t>
            </a:r>
            <a:r>
              <a:rPr lang="en-GB" altLang="en-US" sz="4400" dirty="0"/>
              <a:t>s truth</a:t>
            </a:r>
          </a:p>
          <a:p>
            <a:pPr lvl="1"/>
            <a:r>
              <a:rPr lang="en-GB" altLang="en-US" sz="4000" dirty="0"/>
              <a:t>Points people to God</a:t>
            </a:r>
          </a:p>
          <a:p>
            <a:pPr lvl="1"/>
            <a:r>
              <a:rPr lang="en-GB" altLang="en-US" sz="4000" dirty="0"/>
              <a:t>Raises people up</a:t>
            </a:r>
          </a:p>
          <a:p>
            <a:pPr lvl="1"/>
            <a:r>
              <a:rPr lang="en-GB" altLang="en-US" sz="4000" dirty="0"/>
              <a:t>Unites God</a:t>
            </a:r>
            <a:r>
              <a:rPr lang="en-GB" altLang="en-US" sz="4000" dirty="0">
                <a:latin typeface="Times New Roman" panose="02020603050405020304" pitchFamily="18" charset="0"/>
              </a:rPr>
              <a:t>’</a:t>
            </a:r>
            <a:r>
              <a:rPr lang="en-GB" altLang="en-US" sz="4000" dirty="0"/>
              <a:t>s people</a:t>
            </a:r>
          </a:p>
          <a:p>
            <a:r>
              <a:rPr lang="en-GB" altLang="en-US" sz="4400" dirty="0"/>
              <a:t>False teaching</a:t>
            </a:r>
          </a:p>
          <a:p>
            <a:pPr lvl="1"/>
            <a:r>
              <a:rPr lang="en-GB" altLang="en-US" sz="4000" dirty="0"/>
              <a:t>Changes truth to </a:t>
            </a:r>
            <a:r>
              <a:rPr lang="en-GB" altLang="en-US" sz="4000" dirty="0">
                <a:latin typeface="Times New Roman" panose="02020603050405020304" pitchFamily="18" charset="0"/>
              </a:rPr>
              <a:t>‘</a:t>
            </a:r>
            <a:r>
              <a:rPr lang="en-GB" altLang="en-US" sz="4000" dirty="0"/>
              <a:t>stuff we know</a:t>
            </a:r>
            <a:r>
              <a:rPr lang="en-GB" altLang="en-US" sz="4000" dirty="0">
                <a:latin typeface="Times New Roman" panose="02020603050405020304" pitchFamily="18" charset="0"/>
              </a:rPr>
              <a:t>’</a:t>
            </a:r>
            <a:endParaRPr lang="en-GB" altLang="en-US" sz="4000" dirty="0"/>
          </a:p>
          <a:p>
            <a:pPr lvl="1"/>
            <a:r>
              <a:rPr lang="en-GB" altLang="en-US" sz="4000" dirty="0"/>
              <a:t>Divides the church</a:t>
            </a:r>
          </a:p>
        </p:txBody>
      </p:sp>
    </p:spTree>
    <p:extLst>
      <p:ext uri="{BB962C8B-B14F-4D97-AF65-F5344CB8AC3E}">
        <p14:creationId xmlns:p14="http://schemas.microsoft.com/office/powerpoint/2010/main" val="14779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1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07149B85-2A90-4FA6-B264-F0C9858BD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 has entrusted us with material possessions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39900469-02D0-4B3C-85F2-AA8234A21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altLang="en-US" sz="4000" dirty="0">
                <a:latin typeface="Times New Roman" panose="02020603050405020304" pitchFamily="18" charset="0"/>
              </a:rPr>
              <a:t>‘</a:t>
            </a:r>
            <a:r>
              <a:rPr lang="en-GB" altLang="en-US" sz="4000" dirty="0"/>
              <a:t>Poor</a:t>
            </a:r>
            <a:r>
              <a:rPr lang="en-GB" altLang="en-US" sz="4000" dirty="0">
                <a:latin typeface="Times New Roman" panose="02020603050405020304" pitchFamily="18" charset="0"/>
              </a:rPr>
              <a:t>’</a:t>
            </a:r>
            <a:r>
              <a:rPr lang="en-GB" altLang="en-US" sz="4000" dirty="0"/>
              <a:t>, here, are not the destitute</a:t>
            </a:r>
          </a:p>
          <a:p>
            <a:r>
              <a:rPr lang="en-GB" altLang="en-US" sz="4400" dirty="0"/>
              <a:t>When is </a:t>
            </a:r>
            <a:r>
              <a:rPr lang="en-GB" altLang="en-US" sz="4400" dirty="0">
                <a:latin typeface="Times New Roman" panose="02020603050405020304" pitchFamily="18" charset="0"/>
              </a:rPr>
              <a:t>‘</a:t>
            </a:r>
            <a:r>
              <a:rPr lang="en-GB" altLang="en-US" sz="4400" dirty="0"/>
              <a:t>enough</a:t>
            </a:r>
            <a:r>
              <a:rPr lang="en-GB" altLang="en-US" sz="4400" dirty="0">
                <a:latin typeface="Times New Roman" panose="02020603050405020304" pitchFamily="18" charset="0"/>
              </a:rPr>
              <a:t>’</a:t>
            </a:r>
            <a:r>
              <a:rPr lang="en-GB" altLang="en-US" sz="4400" dirty="0"/>
              <a:t> enough?</a:t>
            </a:r>
          </a:p>
          <a:p>
            <a:pPr lvl="1"/>
            <a:r>
              <a:rPr lang="en-GB" altLang="en-US" sz="4000" dirty="0"/>
              <a:t>Possessions are the travelling luggage of this life; they are not the stuff of eternity</a:t>
            </a:r>
          </a:p>
          <a:p>
            <a:pPr lvl="1"/>
            <a:r>
              <a:rPr lang="en-GB" altLang="en-US" sz="4000" dirty="0"/>
              <a:t>Whether you are rich or poor, possessions, money, wealth are an entrustment of God</a:t>
            </a:r>
          </a:p>
        </p:txBody>
      </p:sp>
    </p:spTree>
    <p:extLst>
      <p:ext uri="{BB962C8B-B14F-4D97-AF65-F5344CB8AC3E}">
        <p14:creationId xmlns:p14="http://schemas.microsoft.com/office/powerpoint/2010/main" val="213291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3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E29DB86B-380E-4651-80C1-D8F7EEB84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 has entrusted you with one life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B9644B9D-D4EF-4197-8EC5-A5CD6BB6B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3772" y="1981200"/>
            <a:ext cx="11377263" cy="4876800"/>
          </a:xfrm>
        </p:spPr>
        <p:txBody>
          <a:bodyPr>
            <a:normAutofit/>
          </a:bodyPr>
          <a:lstStyle/>
          <a:p>
            <a:r>
              <a:rPr lang="en-GB" altLang="en-US" sz="4000" dirty="0"/>
              <a:t>There are some major decisions you have to make if you do not want to drift through it</a:t>
            </a:r>
          </a:p>
          <a:p>
            <a:pPr lvl="1"/>
            <a:r>
              <a:rPr lang="en-GB" altLang="en-US" sz="3600" dirty="0"/>
              <a:t>Will you accept God</a:t>
            </a:r>
            <a:r>
              <a:rPr lang="en-GB" altLang="en-US" sz="3600" dirty="0">
                <a:latin typeface="Times New Roman" panose="02020603050405020304" pitchFamily="18" charset="0"/>
              </a:rPr>
              <a:t>’</a:t>
            </a:r>
            <a:r>
              <a:rPr lang="en-GB" altLang="en-US" sz="3600" dirty="0"/>
              <a:t>s gift of Christ?</a:t>
            </a:r>
          </a:p>
          <a:p>
            <a:pPr lvl="1"/>
            <a:r>
              <a:rPr lang="en-GB" altLang="en-US" sz="3600" dirty="0"/>
              <a:t>Will you accept God</a:t>
            </a:r>
            <a:r>
              <a:rPr lang="en-GB" altLang="en-US" sz="3600" dirty="0">
                <a:latin typeface="Times New Roman" panose="02020603050405020304" pitchFamily="18" charset="0"/>
              </a:rPr>
              <a:t>’</a:t>
            </a:r>
            <a:r>
              <a:rPr lang="en-GB" altLang="en-US" sz="3600" dirty="0"/>
              <a:t>s loan of possessions?</a:t>
            </a:r>
          </a:p>
          <a:p>
            <a:pPr lvl="1"/>
            <a:r>
              <a:rPr lang="en-GB" altLang="en-US" sz="3600" dirty="0"/>
              <a:t>Will you pursue God</a:t>
            </a:r>
            <a:r>
              <a:rPr lang="en-GB" altLang="en-US" sz="3600" dirty="0">
                <a:latin typeface="Times New Roman" panose="02020603050405020304" pitchFamily="18" charset="0"/>
              </a:rPr>
              <a:t>’</a:t>
            </a:r>
            <a:r>
              <a:rPr lang="en-GB" altLang="en-US" sz="3600" dirty="0"/>
              <a:t>s plan for your soul?</a:t>
            </a:r>
          </a:p>
        </p:txBody>
      </p:sp>
    </p:spTree>
    <p:extLst>
      <p:ext uri="{BB962C8B-B14F-4D97-AF65-F5344CB8AC3E}">
        <p14:creationId xmlns:p14="http://schemas.microsoft.com/office/powerpoint/2010/main" val="115788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5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E9F3A8A2-3D9D-448D-8060-4FEBA9DE66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Guard well what has been entrusted to you</a:t>
            </a: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DC5EA358-3819-4D5E-8B98-AE6793FBE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7749" y="2011680"/>
            <a:ext cx="12215091" cy="4729688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The truth, your life, possessions &amp; family </a:t>
            </a:r>
          </a:p>
          <a:p>
            <a:pPr lvl="1"/>
            <a:r>
              <a:rPr lang="en-GB" altLang="en-US" sz="4000" dirty="0"/>
              <a:t>God has loaned you these things </a:t>
            </a:r>
          </a:p>
          <a:p>
            <a:pPr lvl="1"/>
            <a:r>
              <a:rPr lang="en-GB" altLang="en-US" sz="4000" dirty="0">
                <a:latin typeface="Times New Roman" panose="02020603050405020304" pitchFamily="18" charset="0"/>
              </a:rPr>
              <a:t>‘</a:t>
            </a:r>
            <a:r>
              <a:rPr lang="en-GB" altLang="en-US" sz="4000" dirty="0"/>
              <a:t>Guard</a:t>
            </a:r>
            <a:r>
              <a:rPr lang="en-GB" altLang="en-US" sz="4000" dirty="0">
                <a:latin typeface="Times New Roman" panose="02020603050405020304" pitchFamily="18" charset="0"/>
              </a:rPr>
              <a:t>’</a:t>
            </a:r>
            <a:r>
              <a:rPr lang="en-GB" altLang="en-US" sz="4000" dirty="0"/>
              <a:t> does not mean lock up securely</a:t>
            </a:r>
          </a:p>
          <a:p>
            <a:pPr lvl="2"/>
            <a:r>
              <a:rPr lang="en-GB" altLang="en-US" sz="3600" dirty="0"/>
              <a:t>Mt 25 The Parable of the Talents</a:t>
            </a:r>
          </a:p>
          <a:p>
            <a:r>
              <a:rPr lang="en-GB" altLang="en-US" sz="4400" dirty="0"/>
              <a:t>God puts things in our trust, how shall we respond?</a:t>
            </a:r>
          </a:p>
          <a:p>
            <a:pPr lvl="1"/>
            <a:r>
              <a:rPr lang="en-GB" altLang="en-US" sz="4000" dirty="0"/>
              <a:t>Will you be found </a:t>
            </a:r>
            <a:r>
              <a:rPr lang="en-GB" altLang="en-US" sz="4000" dirty="0">
                <a:latin typeface="Times New Roman" panose="02020603050405020304" pitchFamily="18" charset="0"/>
              </a:rPr>
              <a:t>‘</a:t>
            </a:r>
            <a:r>
              <a:rPr lang="en-GB" altLang="en-US" sz="4000" dirty="0"/>
              <a:t>trustworthy</a:t>
            </a:r>
            <a:r>
              <a:rPr lang="en-GB" altLang="en-US" sz="4000" dirty="0">
                <a:latin typeface="Times New Roman" panose="02020603050405020304" pitchFamily="18" charset="0"/>
              </a:rPr>
              <a:t>’</a:t>
            </a:r>
            <a:r>
              <a:rPr lang="en-GB" altLang="en-US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750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5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D6DCF-3C35-496C-A9BC-9D584FBE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 next…?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560E57-64B7-4E3C-9AB0-341152F4B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4956"/>
            <a:ext cx="12230163" cy="5063044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1C2B35E-E165-4FB5-9C9B-0A7C57ED4957}"/>
              </a:ext>
            </a:extLst>
          </p:cNvPr>
          <p:cNvSpPr/>
          <p:nvPr/>
        </p:nvSpPr>
        <p:spPr>
          <a:xfrm>
            <a:off x="-3621" y="1785658"/>
            <a:ext cx="12192445" cy="5072341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6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41224-0370-4595-877C-23316CD80004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20569</TotalTime>
  <Words>277</Words>
  <Application>Microsoft Office PowerPoint</Application>
  <PresentationFormat>Custom</PresentationFormat>
  <Paragraphs>50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Corbel</vt:lpstr>
      <vt:lpstr>Times New Roman</vt:lpstr>
      <vt:lpstr>Wingdings</vt:lpstr>
      <vt:lpstr>Banded</vt:lpstr>
      <vt:lpstr>Future Church</vt:lpstr>
      <vt:lpstr>The church in the future will not be the same!</vt:lpstr>
      <vt:lpstr>God has entrusted us with His truth</vt:lpstr>
      <vt:lpstr>God has entrusted us with material possessions</vt:lpstr>
      <vt:lpstr>God has entrusted you with one life</vt:lpstr>
      <vt:lpstr>Guard well what has been entrusted to you</vt:lpstr>
      <vt:lpstr>What happened next…?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80</cp:revision>
  <dcterms:created xsi:type="dcterms:W3CDTF">2017-08-29T10:17:16Z</dcterms:created>
  <dcterms:modified xsi:type="dcterms:W3CDTF">2017-11-26T08:25:08Z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