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9" r:id="rId2"/>
    <p:sldId id="294" r:id="rId3"/>
    <p:sldId id="295" r:id="rId4"/>
    <p:sldId id="297" r:id="rId5"/>
    <p:sldId id="298" r:id="rId6"/>
    <p:sldId id="296" r:id="rId7"/>
    <p:sldId id="256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90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36" d="100"/>
          <a:sy n="36" d="100"/>
        </p:scale>
        <p:origin x="60" y="1218"/>
      </p:cViewPr>
      <p:guideLst/>
    </p:cSldViewPr>
  </p:slideViewPr>
  <p:outlineViewPr>
    <p:cViewPr>
      <p:scale>
        <a:sx n="33" d="100"/>
        <a:sy n="33" d="100"/>
      </p:scale>
      <p:origin x="0" y="-37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E49EB-3C7F-4EBF-B1E6-6AF9529D7E56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2D9D8-A0AD-437B-87F1-A1AE2C8599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9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2D9D8-A0AD-437B-87F1-A1AE2C85990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40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B971F-58C1-430A-8AB5-E3C05BF85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845894-C12D-4A9E-AF97-C37CE9DC9D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0CB34-9222-4EEB-8A21-5282D992A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2F9F49-C3FB-49D9-8737-3DA21A95A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75494-459E-4AA2-B54A-19CDFF5DB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883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42BF-F7E0-4AEB-9E9E-35C179797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A014F-E31D-4F45-AC77-91E6B1F8CD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2688B-A269-4B2C-A490-577AB207B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972E1-F187-4EAD-A947-0F18F20C5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E67C6-7062-4276-A8E1-CD9630B9B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1951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05CA16-A5CF-4BFA-A0AC-0D9FBA423B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C93B42-BF96-479C-81CD-7ECA64BD75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5DFD-0B8A-46A1-9475-0825FFDB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D7E6-9DEE-4236-9F5C-9708C9A99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88C23-F61B-4CCD-9AD5-101C7921F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068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499D1-4A45-48EA-A458-9A032AB59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6798" y="365125"/>
            <a:ext cx="8847002" cy="1325563"/>
          </a:xfrm>
        </p:spPr>
        <p:txBody>
          <a:bodyPr>
            <a:normAutofit/>
          </a:bodyPr>
          <a:lstStyle>
            <a:lvl1pPr>
              <a:defRPr sz="4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4CC30-8FB3-4B1F-AF4D-054FC23476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92416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  <a:lvl2pPr>
              <a:defRPr sz="3600" b="1">
                <a:solidFill>
                  <a:schemeClr val="accent6"/>
                </a:solidFill>
              </a:defRPr>
            </a:lvl2pPr>
            <a:lvl3pPr>
              <a:defRPr sz="3200" b="1">
                <a:solidFill>
                  <a:srgbClr val="FF0000"/>
                </a:solidFill>
              </a:defRPr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B631B93-990A-4CBA-BF13-3B3214630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26" b="85807" l="9961" r="89941">
                        <a14:foregroundMark x1="82617" y1="10026" x2="87109" y2="36979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0" y="155679"/>
            <a:ext cx="2506798" cy="174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5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6392F-63DA-41D6-A9A4-B4406F05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6E3CB-3136-4BF7-ACA5-7EBFB6582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2D79E-AD70-4797-91A8-B83D9A98D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723C5-964A-4EE9-A987-896EFC2DC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33278-56E9-4047-879D-42812A6C8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2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4E658-6141-4578-8922-0FC54437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D428D-0D10-4F47-BA76-BAC7E3DAF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00C9DD-F52D-4C60-B942-4B9628D70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B6DB3-FA69-492E-BB3F-62BC02FD6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4836F-26A4-4A39-8182-2A543CC56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260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A021C-4E2B-4E4C-9BAB-2031B7B8F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8BD6A-13E4-458F-9416-F88F35B0C0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C30048-C47B-4758-A965-FA7CE344E3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BB786-AD0B-41C5-8EC4-6FC543FCE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0382C1-5729-4373-8BB1-3E5360707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592F4D-C00E-4645-ACFA-C9E6C75E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85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D7A7-254D-413B-9328-E3C1631D7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4CDE8D-1F71-479C-AB30-83E80947B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53F14-9D69-4A00-927B-314DBBA184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E04E36-493B-4892-9FC9-FB3CF508FF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DCED1-61D2-4764-A115-9AC2FB51FD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1EA2E4-7FA3-45B9-A43F-7A3C96A57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F0DFCA-0230-40C1-98E8-F295BD041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1FDC94-5516-427E-824E-587DBD0F8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985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D9D8B-11D6-4E63-8D09-FEB202DBB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A925FE-1FD3-4B98-9501-2F4BF9B9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67C947-3252-4D4F-ACFB-34E7B30C7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486850-E8B4-4EDF-BBA8-6F05060E3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2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92FA2-F757-4DF7-9DE1-376ADE35B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851645-2F30-4A83-ADCE-A32E532BE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FDD92-1426-4CBC-9786-359AA37F8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06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3C38C-4BC6-4B27-A699-1C6081545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762BD-1600-46F6-A146-CFEC51CF8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F22FC-A8B8-475B-BCC1-B133F499D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60441B-BB85-4446-B409-1F5A86F06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92DD1D-8B14-4310-B688-97E7B9BFA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45E59-FF07-40BF-A511-9FF96A1B1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580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52889-7125-4EB5-B5BC-5367ADB78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C0DDC3-469F-4E9E-A202-EA93D6C6B1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AFA56-B243-43A3-A5BF-C9408014F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777DDB-F6AC-4827-B680-BCA057B60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3F26D7-E8E1-4675-862A-4F573CA8A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AFDA9-4C09-4FA7-BFDA-8B334E54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52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E5437C-1EC0-47C4-9387-AA89D8D46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C5381-94FB-4BB6-A2CD-9C35FE14BB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1F7D-65C1-4EA0-A7C2-08DF384329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1E3B2-7DAE-4CE9-9FC8-6E1ACE49A207}" type="datetimeFigureOut">
              <a:rPr lang="en-GB" smtClean="0"/>
              <a:t>06/05/2018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F3CA-8DA5-4253-B2D6-53F9F9119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664C7-37D4-44E8-8D1D-51B33B7BB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C7251-53D9-441A-AD70-642E30FB71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32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nasrin-sama.blogspot.com/2012/05/love.html" TargetMode="External"/><Relationship Id="rId3" Type="http://schemas.openxmlformats.org/officeDocument/2006/relationships/hyperlink" Target="http://bd670816.deviantart.com/art/Sport-silhouettes-324845646" TargetMode="External"/><Relationship Id="rId7" Type="http://schemas.openxmlformats.org/officeDocument/2006/relationships/image" Target="../media/image6.gi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insidewordsrpc.wikispaces.com/More+Info.+About+Janet+and+Inside+Words" TargetMode="External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1B95A5-FC84-4AA1-979B-D40C8B324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"/>
            <a:ext cx="12245011" cy="68572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5C72EE-6C56-45F5-9F16-3F03E5EC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4743450"/>
            <a:ext cx="7743825" cy="923924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Everyone has something to offer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8BF87-6422-43C7-A105-091548243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1161" y="5667374"/>
            <a:ext cx="6433826" cy="688975"/>
          </a:xfrm>
        </p:spPr>
        <p:txBody>
          <a:bodyPr/>
          <a:lstStyle/>
          <a:p>
            <a:pPr marL="0" indent="0" algn="ctr">
              <a:buNone/>
            </a:pPr>
            <a:r>
              <a:rPr lang="en-GB"/>
              <a:t>Building the church in the 21</a:t>
            </a:r>
            <a:r>
              <a:rPr lang="en-GB" baseline="30000"/>
              <a:t>st</a:t>
            </a:r>
            <a:r>
              <a:rPr lang="en-GB"/>
              <a:t> Century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6588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F5C91-86FE-4D86-8E6B-A679C0250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Success is a potent tool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9D087-CEAA-4D7A-913F-BCF9C47018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dirty="0"/>
              <a:t>How do you measure success?</a:t>
            </a:r>
          </a:p>
          <a:p>
            <a:pPr lvl="1"/>
            <a:r>
              <a:rPr lang="en-GB" dirty="0"/>
              <a:t>That depends on the arena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B9F5A8-F253-4D58-91B8-07C10B2F8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8480" y="3429000"/>
            <a:ext cx="4521200" cy="28653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BB4FD4-C461-4CCD-A8A6-BDEBBA1AC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400" y="3392538"/>
            <a:ext cx="3422431" cy="29382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4A2640B-F7EF-481F-8203-775E9343F5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001125" y="500063"/>
            <a:ext cx="2352675" cy="23812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96905A3-2575-4A23-89F5-A2B540DA4A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081551" y="3598824"/>
            <a:ext cx="2854096" cy="269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62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5EA1F-AC1B-497F-B4ED-73AF88592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>
            <a:off x="2506798" y="365125"/>
            <a:ext cx="8847002" cy="1325563"/>
          </a:xfrm>
        </p:spPr>
        <p:txBody>
          <a:bodyPr/>
          <a:lstStyle/>
          <a:p>
            <a:pPr marR="0" rtl="0"/>
            <a:r>
              <a:rPr lang="en-GB" dirty="0"/>
              <a:t>God’s upside-down 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170A7-CD4A-4EB4-B18C-124D8FF833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In Mt 20:25-28 Jesus is making a comment about the kingdom of God and its values </a:t>
            </a:r>
          </a:p>
          <a:p>
            <a:pPr marR="0" lvl="2" rtl="0"/>
            <a:r>
              <a:rPr lang="en-GB" dirty="0"/>
              <a:t>The kingdom is based on relationship</a:t>
            </a:r>
          </a:p>
          <a:p>
            <a:pPr marR="0" lvl="2" rtl="0"/>
            <a:r>
              <a:rPr lang="en-GB" dirty="0"/>
              <a:t>The kingdom is measured by service</a:t>
            </a:r>
          </a:p>
          <a:p>
            <a:pPr marR="0" lvl="1" rtl="0"/>
            <a:r>
              <a:rPr lang="en-GB" dirty="0"/>
              <a:t>If you want to be great in the kingdom be a servant</a:t>
            </a:r>
          </a:p>
          <a:p>
            <a:pPr marR="0" lvl="2" rtl="0"/>
            <a:r>
              <a:rPr lang="en-GB" dirty="0"/>
              <a:t>If you want to be the greatest become a slave</a:t>
            </a:r>
          </a:p>
          <a:p>
            <a:pPr marR="0" lvl="0" rtl="0"/>
            <a:r>
              <a:rPr lang="en-GB" dirty="0"/>
              <a:t>In Phil 2 we are given a glimpse of how it works</a:t>
            </a:r>
          </a:p>
          <a:p>
            <a:pPr marR="0" lvl="1" rtl="0"/>
            <a:r>
              <a:rPr lang="en-GB" dirty="0"/>
              <a:t>Paul says ‘Let this mind be in you”</a:t>
            </a:r>
          </a:p>
          <a:p>
            <a:pPr marR="0" lvl="2" rtl="0"/>
            <a:r>
              <a:rPr lang="en-GB" dirty="0"/>
              <a:t>If you want to be Christlike it takes decision after decision to not build your own empire with you on the top</a:t>
            </a:r>
          </a:p>
        </p:txBody>
      </p:sp>
    </p:spTree>
    <p:extLst>
      <p:ext uri="{BB962C8B-B14F-4D97-AF65-F5344CB8AC3E}">
        <p14:creationId xmlns:p14="http://schemas.microsoft.com/office/powerpoint/2010/main" val="3872518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213E2-34A9-4E1A-A5DE-DB81A349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downward journey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9C580-35FA-4E99-99A4-9D16284231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R="0" lvl="0" rtl="0"/>
            <a:r>
              <a:rPr lang="en-GB" dirty="0"/>
              <a:t>Decisions to become the servant of God by Jesus</a:t>
            </a:r>
          </a:p>
          <a:p>
            <a:pPr marR="0" lvl="1" rtl="0"/>
            <a:r>
              <a:rPr lang="en-GB" dirty="0"/>
              <a:t>1. "Made Himself of no reputation."</a:t>
            </a:r>
          </a:p>
          <a:p>
            <a:pPr marR="0" lvl="1" rtl="0"/>
            <a:r>
              <a:rPr lang="en-GB" dirty="0"/>
              <a:t>2. "took upon Him the form of a servant."</a:t>
            </a:r>
          </a:p>
          <a:p>
            <a:pPr marR="0" lvl="1" rtl="0"/>
            <a:r>
              <a:rPr lang="en-GB" dirty="0"/>
              <a:t>3. "And was made in the likeness of men."</a:t>
            </a:r>
          </a:p>
          <a:p>
            <a:pPr marR="0" lvl="1" rtl="0"/>
            <a:r>
              <a:rPr lang="en-GB" dirty="0"/>
              <a:t>4. " He humbled Himself."</a:t>
            </a:r>
          </a:p>
          <a:p>
            <a:pPr marR="0" lvl="1" rtl="0"/>
            <a:r>
              <a:rPr lang="en-GB" dirty="0"/>
              <a:t>5. "Became obedient."</a:t>
            </a:r>
          </a:p>
          <a:p>
            <a:pPr marR="0" lvl="1" rtl="0"/>
            <a:r>
              <a:rPr lang="en-GB" dirty="0"/>
              <a:t>6. "Unto death."</a:t>
            </a:r>
          </a:p>
          <a:p>
            <a:pPr marR="0" lvl="1" rtl="0"/>
            <a:r>
              <a:rPr lang="en-GB" dirty="0"/>
              <a:t>7. "Even the death of the cross."</a:t>
            </a:r>
          </a:p>
          <a:p>
            <a:pPr marR="0" lvl="0" rtl="0"/>
            <a:r>
              <a:rPr lang="en-GB" dirty="0"/>
              <a:t>All the way through Christ makes choices consistent with His mission and His place</a:t>
            </a:r>
          </a:p>
        </p:txBody>
      </p:sp>
    </p:spTree>
    <p:extLst>
      <p:ext uri="{BB962C8B-B14F-4D97-AF65-F5344CB8AC3E}">
        <p14:creationId xmlns:p14="http://schemas.microsoft.com/office/powerpoint/2010/main" val="3150931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3F430-4386-4265-A738-C86A56354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upward reward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A2E7A1-F6F7-44C9-8B9D-0E99F04F76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The greatness all came after His death, not before</a:t>
            </a:r>
          </a:p>
          <a:p>
            <a:pPr marR="0" lvl="1" rtl="0"/>
            <a:r>
              <a:rPr lang="en-GB" dirty="0"/>
              <a:t>Given a name which is above every name</a:t>
            </a:r>
          </a:p>
          <a:p>
            <a:pPr marR="0" lvl="1" rtl="0"/>
            <a:r>
              <a:rPr lang="en-GB" dirty="0"/>
              <a:t>That at the name of Jesus every knee should bow</a:t>
            </a:r>
          </a:p>
          <a:p>
            <a:pPr marR="0" lvl="1" rtl="0"/>
            <a:r>
              <a:rPr lang="en-GB" dirty="0"/>
              <a:t>Of things in heaven</a:t>
            </a:r>
          </a:p>
          <a:p>
            <a:pPr marR="0" lvl="1" rtl="0"/>
            <a:r>
              <a:rPr lang="en-GB" dirty="0"/>
              <a:t>And things in earth</a:t>
            </a:r>
          </a:p>
          <a:p>
            <a:pPr marR="0" lvl="1" rtl="0"/>
            <a:r>
              <a:rPr lang="en-GB" dirty="0"/>
              <a:t>And things under the earth</a:t>
            </a:r>
          </a:p>
          <a:p>
            <a:pPr marR="0" lvl="1" rtl="0"/>
            <a:r>
              <a:rPr lang="en-GB" dirty="0"/>
              <a:t>And that every tongue should confess that Jesus Christ is Lord</a:t>
            </a:r>
          </a:p>
          <a:p>
            <a:pPr marR="0" lvl="1" rtl="0"/>
            <a:r>
              <a:rPr lang="en-GB" dirty="0"/>
              <a:t>To the glory of God the Father</a:t>
            </a:r>
          </a:p>
          <a:p>
            <a:pPr marR="0" lvl="0" rtl="0"/>
            <a:r>
              <a:rPr lang="en-GB" dirty="0"/>
              <a:t>In God’s economy all of the reward comes afterwards</a:t>
            </a:r>
          </a:p>
          <a:p>
            <a:pPr marR="0" lvl="1" rtl="0"/>
            <a:r>
              <a:rPr lang="en-GB" dirty="0"/>
              <a:t>It’s the ultimate life of faith</a:t>
            </a:r>
          </a:p>
        </p:txBody>
      </p:sp>
    </p:spTree>
    <p:extLst>
      <p:ext uri="{BB962C8B-B14F-4D97-AF65-F5344CB8AC3E}">
        <p14:creationId xmlns:p14="http://schemas.microsoft.com/office/powerpoint/2010/main" val="1369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5E84-45D4-4E7D-B457-5498DE121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Everyone has something to offer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9A7ED-FF23-4D3E-A692-3D5B188783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In the Kingdom God does not look on your ability but your attitude</a:t>
            </a:r>
          </a:p>
          <a:p>
            <a:pPr marR="0" lvl="0" rtl="0"/>
            <a:r>
              <a:rPr lang="en-GB" dirty="0"/>
              <a:t>Servanthood requires vision</a:t>
            </a:r>
          </a:p>
          <a:p>
            <a:pPr marR="0" lvl="1" rtl="0"/>
            <a:r>
              <a:rPr lang="en-GB" dirty="0"/>
              <a:t>To see the prize over the horizon</a:t>
            </a:r>
          </a:p>
          <a:p>
            <a:pPr marR="0" lvl="0" rtl="0"/>
            <a:r>
              <a:rPr lang="en-GB" dirty="0"/>
              <a:t>You are called to think like Jesus</a:t>
            </a:r>
          </a:p>
        </p:txBody>
      </p:sp>
    </p:spTree>
    <p:extLst>
      <p:ext uri="{BB962C8B-B14F-4D97-AF65-F5344CB8AC3E}">
        <p14:creationId xmlns:p14="http://schemas.microsoft.com/office/powerpoint/2010/main" val="1530611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DB3DAA0-ABBF-45C8-9A22-4B2C3B9612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06" r="1" b="1"/>
          <a:stretch/>
        </p:blipFill>
        <p:spPr>
          <a:xfrm>
            <a:off x="-78808" y="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  <a:ex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3820B0C-8211-48FA-90A9-8BBB938B6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2725277"/>
            <a:ext cx="3852041" cy="2133590"/>
          </a:xfrm>
        </p:spPr>
        <p:txBody>
          <a:bodyPr>
            <a:normAutofit/>
          </a:bodyPr>
          <a:lstStyle/>
          <a:p>
            <a:r>
              <a:rPr lang="en-GB" sz="4000" b="1" dirty="0"/>
              <a:t>Everyone has something to offer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F3D6E-5CC3-4A16-9C1B-6969960BB1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88621" y="5242674"/>
            <a:ext cx="4624551" cy="1615313"/>
          </a:xfrm>
        </p:spPr>
        <p:txBody>
          <a:bodyPr>
            <a:normAutofit/>
          </a:bodyPr>
          <a:lstStyle/>
          <a:p>
            <a:r>
              <a:rPr lang="en-GB" sz="3200" dirty="0"/>
              <a:t>Each contribution is measured in Servanthood</a:t>
            </a:r>
          </a:p>
        </p:txBody>
      </p:sp>
    </p:spTree>
    <p:extLst>
      <p:ext uri="{BB962C8B-B14F-4D97-AF65-F5344CB8AC3E}">
        <p14:creationId xmlns:p14="http://schemas.microsoft.com/office/powerpoint/2010/main" val="369069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1EB3-7FA2-4977-94C9-2694C23D7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66D6E-2B3A-4931-AAE1-9B570E53A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C54783-BAF4-47CA-A64C-F883C931B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204323" cy="6858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2A3A5C-5B33-44D7-B0D8-B28FA282BC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41" b="92969" l="5273" r="99512">
                        <a14:foregroundMark x1="82422" y1="8073" x2="84082" y2="36979"/>
                        <a14:foregroundMark x1="96289" y1="53255" x2="41895" y2="85938"/>
                        <a14:foregroundMark x1="98535" y1="91146" x2="12305" y2="88151"/>
                        <a14:foregroundMark x1="12305" y1="88151" x2="1367" y2="77214"/>
                        <a14:foregroundMark x1="1367" y1="77214" x2="7617" y2="43880"/>
                        <a14:foregroundMark x1="7617" y1="43880" x2="6445" y2="26953"/>
                        <a14:foregroundMark x1="6445" y1="26953" x2="14844" y2="15495"/>
                        <a14:foregroundMark x1="14844" y1="15495" x2="44531" y2="9375"/>
                        <a14:foregroundMark x1="44531" y1="9375" x2="58887" y2="10286"/>
                        <a14:foregroundMark x1="58887" y1="10286" x2="70215" y2="6641"/>
                        <a14:foregroundMark x1="28027" y1="53255" x2="40430" y2="50651"/>
                        <a14:foregroundMark x1="40430" y1="50651" x2="42969" y2="48177"/>
                        <a14:foregroundMark x1="49707" y1="43620" x2="61328" y2="40755"/>
                        <a14:foregroundMark x1="66895" y1="33333" x2="79395" y2="27214"/>
                        <a14:foregroundMark x1="79395" y1="27214" x2="79688" y2="26563"/>
                        <a14:foregroundMark x1="66309" y1="17708" x2="76855" y2="14714"/>
                        <a14:foregroundMark x1="1953" y1="5859" x2="77637" y2="9505"/>
                        <a14:foregroundMark x1="77637" y1="9505" x2="91602" y2="8073"/>
                        <a14:foregroundMark x1="91602" y1="8073" x2="99609" y2="8073"/>
                        <a14:foregroundMark x1="97949" y1="90365" x2="79688" y2="88932"/>
                        <a14:foregroundMark x1="3613" y1="9505" x2="4688" y2="82292"/>
                        <a14:foregroundMark x1="4688" y1="82292" x2="15332" y2="92969"/>
                        <a14:foregroundMark x1="15332" y1="92969" x2="27246" y2="89453"/>
                        <a14:foregroundMark x1="27246" y1="89453" x2="27441" y2="88151"/>
                        <a14:foregroundMark x1="9668" y1="45182" x2="9668" y2="68880"/>
                        <a14:foregroundMark x1="6934" y1="11068" x2="2637" y2="30208"/>
                        <a14:foregroundMark x1="2637" y1="30208" x2="5273" y2="69531"/>
                        <a14:foregroundMark x1="5273" y1="69531" x2="5859" y2="71094"/>
                        <a14:foregroundMark x1="33008" y1="8854" x2="46777" y2="6641"/>
                        <a14:foregroundMark x1="46777" y1="6641" x2="85156" y2="8464"/>
                        <a14:foregroundMark x1="85156" y1="8464" x2="93555" y2="6641"/>
                        <a14:foregroundMark x1="25781" y1="91146" x2="37891" y2="91146"/>
                        <a14:foregroundMark x1="37891" y1="91146" x2="50977" y2="89063"/>
                        <a14:foregroundMark x1="50977" y1="89063" x2="61914" y2="89714"/>
                      </a14:backgroundRemoval>
                    </a14:imgEffect>
                  </a14:imgLayer>
                </a14:imgProps>
              </a:ext>
            </a:extLst>
          </a:blip>
          <a:srcRect t="2111" b="4877"/>
          <a:stretch/>
        </p:blipFill>
        <p:spPr>
          <a:xfrm>
            <a:off x="1197848" y="847010"/>
            <a:ext cx="4102944" cy="28551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1FEBFB-3672-48A1-A4B7-B126EFB6FD12}"/>
              </a:ext>
            </a:extLst>
          </p:cNvPr>
          <p:cNvSpPr txBox="1"/>
          <p:nvPr/>
        </p:nvSpPr>
        <p:spPr>
          <a:xfrm>
            <a:off x="7149508" y="4357249"/>
            <a:ext cx="420429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MATTERS</a:t>
            </a:r>
            <a:endParaRPr lang="en-GB" sz="8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CD0C31-7A0A-48E6-AF2F-C7CD682CA021}"/>
              </a:ext>
            </a:extLst>
          </p:cNvPr>
          <p:cNvSpPr txBox="1"/>
          <p:nvPr/>
        </p:nvSpPr>
        <p:spPr>
          <a:xfrm>
            <a:off x="8453220" y="2505669"/>
            <a:ext cx="37387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spc="-300" dirty="0">
                <a:solidFill>
                  <a:srgbClr val="C00000"/>
                </a:solidFill>
              </a:rPr>
              <a:t>(God inspired)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A2D447-7097-4735-BEF9-1A5D0D787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704" y="62349"/>
            <a:ext cx="3105072" cy="237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56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9863</TotalTime>
  <Words>342</Words>
  <Application>Microsoft Office PowerPoint</Application>
  <PresentationFormat>Widescreen</PresentationFormat>
  <Paragraphs>45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Everyone has something to offer</vt:lpstr>
      <vt:lpstr>Success is a potent tool</vt:lpstr>
      <vt:lpstr>God’s upside-down view</vt:lpstr>
      <vt:lpstr>The downward journey</vt:lpstr>
      <vt:lpstr>The upward reward</vt:lpstr>
      <vt:lpstr>Everyone has something to offer</vt:lpstr>
      <vt:lpstr>Everyone has something to offer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52</cp:revision>
  <dcterms:created xsi:type="dcterms:W3CDTF">2018-04-10T08:28:43Z</dcterms:created>
  <dcterms:modified xsi:type="dcterms:W3CDTF">2018-05-06T07:57:05Z</dcterms:modified>
</cp:coreProperties>
</file>